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8" r:id="rId4"/>
    <p:sldId id="265" r:id="rId5"/>
    <p:sldId id="266" r:id="rId6"/>
    <p:sldId id="267" r:id="rId7"/>
    <p:sldId id="274" r:id="rId8"/>
    <p:sldId id="268" r:id="rId9"/>
    <p:sldId id="269" r:id="rId10"/>
    <p:sldId id="272" r:id="rId11"/>
    <p:sldId id="257" r:id="rId12"/>
    <p:sldId id="258" r:id="rId13"/>
    <p:sldId id="259" r:id="rId14"/>
    <p:sldId id="260" r:id="rId15"/>
    <p:sldId id="261" r:id="rId16"/>
    <p:sldId id="262" r:id="rId17"/>
    <p:sldId id="271" r:id="rId18"/>
    <p:sldId id="263" r:id="rId19"/>
    <p:sldId id="275" r:id="rId20"/>
    <p:sldId id="277" r:id="rId21"/>
  </p:sldIdLst>
  <p:sldSz cx="12192000" cy="6858000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6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63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9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801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542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91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662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49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22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77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4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17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8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2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03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3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64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1A90D1-C610-4178-9D3F-E75C2A5D656B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34F45-0858-4740-ACB0-AA198DFDFC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112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Sprawozdanie </a:t>
            </a:r>
            <a:br>
              <a:rPr lang="pl-PL" dirty="0" smtClean="0"/>
            </a:br>
            <a:r>
              <a:rPr lang="pl-PL" dirty="0" smtClean="0"/>
              <a:t>z działalności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Powiatowej Rady Działalności Pożytku Publicznego </a:t>
            </a:r>
          </a:p>
          <a:p>
            <a:r>
              <a:rPr lang="pl-PL" b="1" dirty="0" smtClean="0"/>
              <a:t>Powiatu Giżyckiego I kadencji (2015-2017)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237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 smtClean="0"/>
              <a:t>Członkowie Powiatowej Rady brali udział w: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0960" y="2556932"/>
            <a:ext cx="9412449" cy="33189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/>
              <a:t>posiedzeniu Zespołu </a:t>
            </a:r>
            <a:r>
              <a:rPr lang="pl-PL" dirty="0"/>
              <a:t>konsultacyjnego ds. oceny zadań zaproponowanych </a:t>
            </a:r>
            <a:r>
              <a:rPr lang="pl-PL" dirty="0" smtClean="0"/>
              <a:t>do </a:t>
            </a:r>
            <a:r>
              <a:rPr lang="pl-PL" dirty="0"/>
              <a:t>realizacji przez organizacje pozarządowe na 2017 </a:t>
            </a:r>
            <a:r>
              <a:rPr lang="pl-PL" dirty="0" smtClean="0"/>
              <a:t>rok (w ramach ankiety „Mapa </a:t>
            </a:r>
            <a:r>
              <a:rPr lang="pl-PL" dirty="0" smtClean="0"/>
              <a:t>aktywności organizacji pozarządowych powiatu giżyckiego”);</a:t>
            </a:r>
            <a:endParaRPr lang="pl-PL" dirty="0" smtClean="0"/>
          </a:p>
          <a:p>
            <a:r>
              <a:rPr lang="pl-PL" dirty="0" smtClean="0"/>
              <a:t>posiedzeniach Komisji Konkursowych w otwartych konkursach ofert;</a:t>
            </a:r>
          </a:p>
          <a:p>
            <a:r>
              <a:rPr lang="pl-PL" dirty="0" smtClean="0"/>
              <a:t>III </a:t>
            </a:r>
            <a:r>
              <a:rPr lang="pl-PL" dirty="0"/>
              <a:t>Forum Rad Działalności Pożytku Publicznego w Olsztynie – 02.12.2016 r</a:t>
            </a:r>
            <a:r>
              <a:rPr lang="pl-PL" dirty="0" smtClean="0"/>
              <a:t>.</a:t>
            </a:r>
          </a:p>
          <a:p>
            <a:r>
              <a:rPr lang="pl-PL" dirty="0" smtClean="0"/>
              <a:t>spotkaniu w ramach projektu </a:t>
            </a:r>
            <a:r>
              <a:rPr lang="pl-PL" dirty="0"/>
              <a:t>"Partnerstwo na rzecz realizacji praw osób </a:t>
            </a:r>
            <a:r>
              <a:rPr lang="pl-PL" dirty="0" smtClean="0"/>
              <a:t>z</a:t>
            </a:r>
            <a:r>
              <a:rPr lang="pl-PL" dirty="0" smtClean="0">
                <a:solidFill>
                  <a:schemeClr val="bg1"/>
                </a:solidFill>
              </a:rPr>
              <a:t>a</a:t>
            </a:r>
            <a:r>
              <a:rPr lang="pl-PL" dirty="0" smtClean="0"/>
              <a:t>niepełnosprawnościami </a:t>
            </a:r>
            <a:r>
              <a:rPr lang="pl-PL" dirty="0"/>
              <a:t>wśród administracji publicznej województwa warmińsko-mazurskiego" </a:t>
            </a:r>
            <a:r>
              <a:rPr lang="pl-PL" dirty="0" smtClean="0"/>
              <a:t>realizowanego </a:t>
            </a:r>
            <a:r>
              <a:rPr lang="pl-PL" dirty="0"/>
              <a:t>przez Warmińsko-Mazurski Sejmik Osób Niepełnosprawnych w partnerstwie z Federacją Organizacji Socjalnych Województwa Warmińsko-Mazurskiego </a:t>
            </a:r>
            <a:r>
              <a:rPr lang="pl-PL" dirty="0" err="1" smtClean="0"/>
              <a:t>FOSa</a:t>
            </a:r>
            <a:r>
              <a:rPr lang="pl-PL" dirty="0" smtClean="0"/>
              <a:t> – 28.07.2017 r.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86744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 posiedzenie Powiatowej Rady - 27.11.2015 r.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2923"/>
            <a:ext cx="4718050" cy="314536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116102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 posiedzenie Powiatowej Rady - 27.11.2015 r.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2923"/>
            <a:ext cx="4718050" cy="3145366"/>
          </a:xfrm>
        </p:spPr>
      </p:pic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132766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V </a:t>
            </a:r>
            <a:r>
              <a:rPr lang="pl-PL" dirty="0"/>
              <a:t>posiedzenie Powiatowej Rady - </a:t>
            </a:r>
            <a:r>
              <a:rPr lang="pl-PL" dirty="0" smtClean="0"/>
              <a:t>14.03.2016 </a:t>
            </a:r>
            <a:r>
              <a:rPr lang="pl-PL" dirty="0"/>
              <a:t>r.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87438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VI </a:t>
            </a:r>
            <a:r>
              <a:rPr lang="pl-PL" dirty="0"/>
              <a:t>posiedzenie Powiatowej Rady - </a:t>
            </a:r>
            <a:r>
              <a:rPr lang="pl-PL" dirty="0" smtClean="0"/>
              <a:t>18.04.2016 </a:t>
            </a:r>
            <a:r>
              <a:rPr lang="pl-PL" dirty="0"/>
              <a:t>r.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1696551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6153" y="998608"/>
            <a:ext cx="9797835" cy="130386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VII </a:t>
            </a:r>
            <a:r>
              <a:rPr lang="pl-PL" dirty="0"/>
              <a:t>posiedzenie Powiatowej Rady - </a:t>
            </a:r>
            <a:r>
              <a:rPr lang="pl-PL" dirty="0" smtClean="0"/>
              <a:t>19.05.2016 </a:t>
            </a:r>
            <a:r>
              <a:rPr lang="pl-PL" dirty="0"/>
              <a:t>r.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2923"/>
            <a:ext cx="4718050" cy="314536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88555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IX </a:t>
            </a:r>
            <a:r>
              <a:rPr lang="pl-PL" dirty="0"/>
              <a:t>posiedzenie Powiatowej Rady - </a:t>
            </a:r>
            <a:r>
              <a:rPr lang="pl-PL" dirty="0" smtClean="0"/>
              <a:t>07.11.2016 </a:t>
            </a:r>
            <a:r>
              <a:rPr lang="pl-PL" dirty="0"/>
              <a:t>r.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2923"/>
            <a:ext cx="4718050" cy="314536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96473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Udział członków Powiatowej Rady Działalności Pożytku Publicznego Powiatu Giżyckiego </a:t>
            </a:r>
            <a:r>
              <a:rPr lang="pl-PL" sz="2800" dirty="0" smtClean="0"/>
              <a:t>w </a:t>
            </a:r>
            <a:r>
              <a:rPr lang="pl-PL" sz="2800" b="1" dirty="0"/>
              <a:t>III Forum Rad Działalności Pożytku Publicznego w </a:t>
            </a:r>
            <a:r>
              <a:rPr lang="pl-PL" sz="2800" b="1" dirty="0" smtClean="0"/>
              <a:t>Olsztynie </a:t>
            </a:r>
            <a:r>
              <a:rPr lang="pl-PL" sz="2800" dirty="0" smtClean="0"/>
              <a:t>– 02.12.2016 r. </a:t>
            </a: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70" y="2560638"/>
            <a:ext cx="5302527" cy="298131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32" y="2560638"/>
            <a:ext cx="3735040" cy="2970211"/>
          </a:xfrm>
        </p:spPr>
      </p:pic>
    </p:spTree>
    <p:extLst>
      <p:ext uri="{BB962C8B-B14F-4D97-AF65-F5344CB8AC3E}">
        <p14:creationId xmlns:p14="http://schemas.microsoft.com/office/powerpoint/2010/main" val="1876561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4443" y="982132"/>
            <a:ext cx="10000735" cy="130386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XVI </a:t>
            </a:r>
            <a:r>
              <a:rPr lang="pl-PL" dirty="0"/>
              <a:t>posiedzenie Powiatowej Rady - </a:t>
            </a:r>
            <a:r>
              <a:rPr lang="pl-PL" dirty="0" smtClean="0"/>
              <a:t>27.10.2017 </a:t>
            </a:r>
            <a:r>
              <a:rPr lang="pl-PL" dirty="0"/>
              <a:t>r.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36" y="2642923"/>
            <a:ext cx="5135292" cy="314536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28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4191022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4125" y="982132"/>
            <a:ext cx="9966121" cy="1303867"/>
          </a:xfrm>
        </p:spPr>
        <p:txBody>
          <a:bodyPr>
            <a:normAutofit fontScale="90000"/>
          </a:bodyPr>
          <a:lstStyle/>
          <a:p>
            <a:r>
              <a:rPr lang="pl-PL" dirty="0"/>
              <a:t>XVI posiedzenie Powiatowej Rady - 27.10.2017 r.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2923"/>
            <a:ext cx="4718050" cy="314536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373651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Powiatowa Rada </a:t>
            </a:r>
            <a:r>
              <a:rPr lang="pl-PL" sz="3200" dirty="0"/>
              <a:t>Działalności Pożytku Publicznego </a:t>
            </a:r>
            <a:br>
              <a:rPr lang="pl-PL" sz="3200" dirty="0"/>
            </a:br>
            <a:r>
              <a:rPr lang="pl-PL" sz="3200" dirty="0"/>
              <a:t>Powiatu Giżyckiego I kadencji (2015-2017)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340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Powiatowa Rada Działalności Pożytku Publicznego Powiatu Giżyckiego </a:t>
            </a:r>
            <a:r>
              <a:rPr lang="pl-PL" dirty="0" smtClean="0"/>
              <a:t>została </a:t>
            </a:r>
            <a:r>
              <a:rPr lang="pl-PL" dirty="0"/>
              <a:t>utworzona 29 października 2015 r.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Przewodnicząca </a:t>
            </a:r>
            <a:r>
              <a:rPr lang="pl-PL" dirty="0"/>
              <a:t>– Teresa Piątek</a:t>
            </a:r>
          </a:p>
          <a:p>
            <a:r>
              <a:rPr lang="pl-PL" dirty="0"/>
              <a:t>Wiceprzewodniczący – Jacek Łożyński </a:t>
            </a:r>
            <a:r>
              <a:rPr lang="pl-PL" i="1" dirty="0" smtClean="0"/>
              <a:t>(29.10.2015 r. – 19.09.2016 r. )</a:t>
            </a:r>
            <a:endParaRPr lang="pl-PL" i="1" dirty="0"/>
          </a:p>
          <a:p>
            <a:r>
              <a:rPr lang="pl-PL" dirty="0"/>
              <a:t>Wiceprzewodnicząca – Ewa Ostrowska </a:t>
            </a:r>
            <a:r>
              <a:rPr lang="pl-PL" i="1" dirty="0" smtClean="0"/>
              <a:t>(12.12.2016 r. </a:t>
            </a:r>
            <a:r>
              <a:rPr lang="pl-PL" i="1" dirty="0" smtClean="0"/>
              <a:t>– 28.10.2017 </a:t>
            </a:r>
            <a:r>
              <a:rPr lang="pl-PL" i="1" dirty="0" smtClean="0"/>
              <a:t>r.)</a:t>
            </a:r>
            <a:endParaRPr lang="pl-PL" i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3459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813346"/>
          </a:xfrm>
        </p:spPr>
        <p:txBody>
          <a:bodyPr/>
          <a:lstStyle/>
          <a:p>
            <a:r>
              <a:rPr lang="pl-PL" sz="4000" dirty="0" smtClean="0"/>
              <a:t>Dziękuję za uwagę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69412"/>
          </a:xfrm>
        </p:spPr>
        <p:txBody>
          <a:bodyPr>
            <a:noAutofit/>
          </a:bodyPr>
          <a:lstStyle/>
          <a:p>
            <a:r>
              <a:rPr lang="pl-PL" sz="1600" dirty="0" smtClean="0"/>
              <a:t>Opracowała: Kamila </a:t>
            </a:r>
            <a:r>
              <a:rPr lang="pl-PL" sz="1600" dirty="0" err="1" smtClean="0"/>
              <a:t>Gaińska</a:t>
            </a:r>
            <a:r>
              <a:rPr lang="pl-PL" sz="1600" dirty="0" smtClean="0"/>
              <a:t>-Wójcik</a:t>
            </a:r>
          </a:p>
          <a:p>
            <a:r>
              <a:rPr lang="pl-PL" sz="1600" dirty="0" smtClean="0"/>
              <a:t>Starostwo Powiatowe w Giżycku</a:t>
            </a:r>
          </a:p>
          <a:p>
            <a:r>
              <a:rPr lang="pl-PL" sz="1600" dirty="0" smtClean="0"/>
              <a:t>Wydział Spraw Obywatelskich</a:t>
            </a:r>
          </a:p>
          <a:p>
            <a:r>
              <a:rPr lang="pl-PL" sz="1600" dirty="0" smtClean="0"/>
              <a:t>Al. 1 Maja 14, 11-500 Giżycko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9127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711" y="830511"/>
            <a:ext cx="9048576" cy="1497434"/>
          </a:xfrm>
        </p:spPr>
        <p:txBody>
          <a:bodyPr>
            <a:noAutofit/>
          </a:bodyPr>
          <a:lstStyle/>
          <a:p>
            <a:pPr algn="just"/>
            <a:r>
              <a:rPr lang="pl-PL" sz="3200" dirty="0"/>
              <a:t>W skład Powiatowej Rady Działalności Pożytku Publicznego Powiatu Giżyckiego I kadencji wchodziło 12 osób, w tym</a:t>
            </a:r>
            <a:r>
              <a:rPr lang="pl-PL" sz="3200" dirty="0" smtClean="0"/>
              <a:t>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2 przedstawicieli Rady Powiatu w Giżycku, </a:t>
            </a:r>
            <a:endParaRPr lang="pl-PL" sz="3200" dirty="0" smtClean="0"/>
          </a:p>
          <a:p>
            <a:r>
              <a:rPr lang="pl-PL" sz="3200" dirty="0" smtClean="0"/>
              <a:t>4 </a:t>
            </a:r>
            <a:r>
              <a:rPr lang="pl-PL" sz="3200" dirty="0"/>
              <a:t>przedstawicieli Zarządu Powiatu w </a:t>
            </a:r>
            <a:r>
              <a:rPr lang="pl-PL" sz="3200" dirty="0" smtClean="0"/>
              <a:t>Giżycku,</a:t>
            </a:r>
          </a:p>
          <a:p>
            <a:r>
              <a:rPr lang="pl-PL" sz="3200" dirty="0" smtClean="0"/>
              <a:t>6 </a:t>
            </a:r>
            <a:r>
              <a:rPr lang="pl-PL" sz="3200" dirty="0"/>
              <a:t>przedstawicieli sektora pozarządowego.</a:t>
            </a:r>
          </a:p>
        </p:txBody>
      </p:sp>
    </p:spTree>
    <p:extLst>
      <p:ext uri="{BB962C8B-B14F-4D97-AF65-F5344CB8AC3E}">
        <p14:creationId xmlns:p14="http://schemas.microsoft.com/office/powerpoint/2010/main" val="312821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W </a:t>
            </a:r>
            <a:r>
              <a:rPr lang="pl-PL" sz="2800" dirty="0"/>
              <a:t>skład Powiatowej Rady Działalności Pożytku Publicznego Powiatu Giżyckiego </a:t>
            </a:r>
            <a:r>
              <a:rPr lang="pl-PL" sz="2800" dirty="0" smtClean="0"/>
              <a:t>I kadencji </a:t>
            </a:r>
            <a:r>
              <a:rPr lang="pl-PL" sz="2800" dirty="0" smtClean="0"/>
              <a:t>wchodzili: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3" y="2556932"/>
            <a:ext cx="9601195" cy="331893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b="1" dirty="0"/>
              <a:t>1) </a:t>
            </a:r>
            <a:r>
              <a:rPr lang="pl-PL" sz="2300" b="1" dirty="0" smtClean="0"/>
              <a:t>przedstawiciele </a:t>
            </a:r>
            <a:r>
              <a:rPr lang="pl-PL" sz="2300" b="1" dirty="0"/>
              <a:t>organizacji pozarządowych: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 dirty="0" smtClean="0"/>
              <a:t>1. Alicja </a:t>
            </a:r>
            <a:r>
              <a:rPr lang="pl-PL" sz="2300" dirty="0" err="1"/>
              <a:t>Kropiewnicka</a:t>
            </a:r>
            <a:r>
              <a:rPr lang="pl-PL" sz="2300" dirty="0"/>
              <a:t> – przedstawicielka Mazurskiej Fundacji Młodzieży Niepełnosprawnej „Marzenia</a:t>
            </a:r>
            <a:r>
              <a:rPr lang="pl-PL" sz="2300" dirty="0" smtClean="0"/>
              <a:t>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 dirty="0" smtClean="0"/>
              <a:t>                                       z siedzibą </a:t>
            </a:r>
            <a:r>
              <a:rPr lang="pl-PL" sz="2300" dirty="0"/>
              <a:t>w Wydminach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 dirty="0" smtClean="0"/>
              <a:t>2. Piotr </a:t>
            </a:r>
            <a:r>
              <a:rPr lang="pl-PL" sz="2300" dirty="0"/>
              <a:t>Krzewiński – przedstawiciel Stowarzyszenia „Kochamy Mazury</a:t>
            </a:r>
            <a:r>
              <a:rPr lang="pl-PL" sz="2300" dirty="0" smtClean="0"/>
              <a:t>” z siedzibą w Sulimach;</a:t>
            </a:r>
            <a:endParaRPr lang="pl-PL" sz="23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 dirty="0" smtClean="0"/>
              <a:t>3. Teresa </a:t>
            </a:r>
            <a:r>
              <a:rPr lang="pl-PL" sz="2300" dirty="0"/>
              <a:t>Piątek </a:t>
            </a:r>
            <a:r>
              <a:rPr lang="pl-PL" sz="2300" dirty="0" smtClean="0"/>
              <a:t>      – </a:t>
            </a:r>
            <a:r>
              <a:rPr lang="pl-PL" sz="2300" dirty="0"/>
              <a:t>przedstawicielka Fundacji </a:t>
            </a:r>
            <a:r>
              <a:rPr lang="pl-PL" sz="2300" dirty="0" err="1"/>
              <a:t>PozytywArt</a:t>
            </a:r>
            <a:r>
              <a:rPr lang="pl-PL" sz="2300" dirty="0"/>
              <a:t> z siedzibą w Rynie;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 dirty="0" smtClean="0"/>
              <a:t>4. Anna </a:t>
            </a:r>
            <a:r>
              <a:rPr lang="pl-PL" sz="2300" dirty="0"/>
              <a:t>Julianna Górska </a:t>
            </a:r>
            <a:r>
              <a:rPr lang="pl-PL" sz="2300" dirty="0" smtClean="0"/>
              <a:t>     – </a:t>
            </a:r>
            <a:r>
              <a:rPr lang="pl-PL" sz="2300" dirty="0"/>
              <a:t>przedstawicielka Stowarzyszenia Na Rzecz Wspierania Rozwoju Osób </a:t>
            </a:r>
            <a:endParaRPr lang="pl-PL" sz="23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 dirty="0" smtClean="0"/>
              <a:t>                                               o Specjalnych </a:t>
            </a:r>
            <a:r>
              <a:rPr lang="pl-PL" sz="2300" dirty="0"/>
              <a:t>Potrzebach Edukacyjnych „Szansa” z siedzibą w Giżycku;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 dirty="0" smtClean="0"/>
              <a:t>5. Sylwia </a:t>
            </a:r>
            <a:r>
              <a:rPr lang="pl-PL" sz="2300" dirty="0"/>
              <a:t>Anna Limanowska – przedstawicielka Lokalnej Organizacji Turystycznej „Mazury” z siedzibą </a:t>
            </a:r>
            <a:endParaRPr lang="pl-PL" sz="23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 dirty="0"/>
              <a:t> </a:t>
            </a:r>
            <a:r>
              <a:rPr lang="pl-PL" sz="2300" dirty="0" smtClean="0"/>
              <a:t>                                               w </a:t>
            </a:r>
            <a:r>
              <a:rPr lang="pl-PL" sz="2300" dirty="0"/>
              <a:t>Giżycku;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 dirty="0" smtClean="0"/>
              <a:t>6. Janusz </a:t>
            </a:r>
            <a:r>
              <a:rPr lang="pl-PL" sz="2300" dirty="0" err="1"/>
              <a:t>Mieronowicz</a:t>
            </a:r>
            <a:r>
              <a:rPr lang="pl-PL" sz="2300" dirty="0"/>
              <a:t> </a:t>
            </a:r>
            <a:r>
              <a:rPr lang="pl-PL" sz="2300" dirty="0" smtClean="0"/>
              <a:t>         – </a:t>
            </a:r>
            <a:r>
              <a:rPr lang="pl-PL" sz="2300" dirty="0"/>
              <a:t>przedstawiciel Stowarzyszenia Użytkowników Działek Rekreacyjnych </a:t>
            </a:r>
            <a:endParaRPr lang="pl-PL" sz="23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 dirty="0"/>
              <a:t> </a:t>
            </a:r>
            <a:r>
              <a:rPr lang="pl-PL" sz="2300" dirty="0" smtClean="0"/>
              <a:t>                                               „</a:t>
            </a:r>
            <a:r>
              <a:rPr lang="pl-PL" sz="2300" dirty="0"/>
              <a:t>PERKUN” w Pierkunowie z siedzibą w Giżycku.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438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1512" y="982132"/>
            <a:ext cx="9915086" cy="1303867"/>
          </a:xfrm>
        </p:spPr>
        <p:txBody>
          <a:bodyPr>
            <a:noAutofit/>
          </a:bodyPr>
          <a:lstStyle/>
          <a:p>
            <a:pPr algn="l"/>
            <a:r>
              <a:rPr lang="pl-PL" sz="1700" b="1" dirty="0"/>
              <a:t>2) Przedstawiciele Rady Powiatu w Giżycku:</a:t>
            </a:r>
            <a:r>
              <a:rPr lang="pl-PL" sz="1700" dirty="0"/>
              <a:t/>
            </a:r>
            <a:br>
              <a:rPr lang="pl-PL" sz="1700" dirty="0"/>
            </a:br>
            <a:r>
              <a:rPr lang="pl-PL" sz="1700" dirty="0"/>
              <a:t>1.	Ewa </a:t>
            </a:r>
            <a:r>
              <a:rPr lang="pl-PL" sz="1700" dirty="0" smtClean="0"/>
              <a:t>Ostrowska</a:t>
            </a:r>
            <a:r>
              <a:rPr lang="pl-PL" sz="1700" dirty="0"/>
              <a:t/>
            </a:r>
            <a:br>
              <a:rPr lang="pl-PL" sz="1700" dirty="0"/>
            </a:br>
            <a:r>
              <a:rPr lang="pl-PL" sz="1700" dirty="0"/>
              <a:t>2.	Jacek </a:t>
            </a:r>
            <a:r>
              <a:rPr lang="pl-PL" sz="1700" dirty="0" smtClean="0"/>
              <a:t>Łożyński </a:t>
            </a:r>
            <a:r>
              <a:rPr lang="pl-PL" sz="1700" i="1" dirty="0"/>
              <a:t>(29.10.2015 r. </a:t>
            </a:r>
            <a:r>
              <a:rPr lang="pl-PL" sz="1700" i="1" dirty="0" smtClean="0"/>
              <a:t>– 19.09.2016 r. </a:t>
            </a:r>
            <a:r>
              <a:rPr lang="pl-PL" sz="1700" i="1" dirty="0"/>
              <a:t>)</a:t>
            </a:r>
            <a:r>
              <a:rPr lang="pl-PL" sz="1700" dirty="0"/>
              <a:t/>
            </a:r>
            <a:br>
              <a:rPr lang="pl-PL" sz="1700" dirty="0"/>
            </a:br>
            <a:r>
              <a:rPr lang="pl-PL" sz="1700" dirty="0"/>
              <a:t>3.	Anna </a:t>
            </a:r>
            <a:r>
              <a:rPr lang="pl-PL" sz="1700" dirty="0" err="1" smtClean="0"/>
              <a:t>Skrypoczka</a:t>
            </a:r>
            <a:r>
              <a:rPr lang="pl-PL" sz="1700" dirty="0" smtClean="0"/>
              <a:t> </a:t>
            </a:r>
            <a:r>
              <a:rPr lang="pl-PL" sz="1700" i="1" dirty="0" smtClean="0"/>
              <a:t>(17.10.2016 r. – 28.10.2017 r.)</a:t>
            </a:r>
            <a:endParaRPr lang="pl-PL" sz="17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1512" y="2556932"/>
            <a:ext cx="10410737" cy="236105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b="1" dirty="0"/>
              <a:t>3) Przedstawiciele Zarządu Powiatu w Giżycku: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 smtClean="0"/>
              <a:t>1</a:t>
            </a:r>
            <a:r>
              <a:rPr lang="pl-PL" sz="1700" dirty="0"/>
              <a:t>.	Mirosław Dariusz </a:t>
            </a:r>
            <a:r>
              <a:rPr lang="pl-PL" sz="1700" dirty="0" err="1" smtClean="0"/>
              <a:t>Drzażdżewski</a:t>
            </a:r>
            <a:r>
              <a:rPr lang="pl-PL" sz="1700" dirty="0" smtClean="0"/>
              <a:t> – Wicestarosta Giżycki</a:t>
            </a:r>
            <a:endParaRPr lang="pl-PL" sz="17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 smtClean="0"/>
              <a:t>2</a:t>
            </a:r>
            <a:r>
              <a:rPr lang="pl-PL" sz="1700" dirty="0"/>
              <a:t>.	Ryszard </a:t>
            </a:r>
            <a:r>
              <a:rPr lang="pl-PL" sz="1700" dirty="0" smtClean="0"/>
              <a:t>Należyty </a:t>
            </a:r>
            <a:r>
              <a:rPr lang="pl-PL" sz="1700" dirty="0" smtClean="0"/>
              <a:t>– Zastępca dyrektora Powiatowego Zespołu Obsługi Szkół i Placówek Oświatowych w Giżycku</a:t>
            </a:r>
            <a:endParaRPr lang="pl-PL" sz="17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 smtClean="0"/>
              <a:t>3</a:t>
            </a:r>
            <a:r>
              <a:rPr lang="pl-PL" sz="1700" dirty="0"/>
              <a:t>.	Kamila </a:t>
            </a:r>
            <a:r>
              <a:rPr lang="pl-PL" sz="1700" dirty="0" err="1" smtClean="0"/>
              <a:t>Gaińska</a:t>
            </a:r>
            <a:r>
              <a:rPr lang="pl-PL" sz="1700" dirty="0" smtClean="0"/>
              <a:t>-Wójcik – pracownik Wydziału Spraw Obywatelskich Starostwa Powiatowego w Giżycku</a:t>
            </a:r>
            <a:endParaRPr lang="pl-PL" sz="17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 smtClean="0"/>
              <a:t>4</a:t>
            </a:r>
            <a:r>
              <a:rPr lang="pl-PL" sz="1700" dirty="0" smtClean="0"/>
              <a:t>.      Zbigniew Piestrzyński </a:t>
            </a:r>
            <a:r>
              <a:rPr lang="pl-PL" sz="1700" i="1" dirty="0"/>
              <a:t>(29.10.2015 r. </a:t>
            </a:r>
            <a:r>
              <a:rPr lang="pl-PL" sz="1700" i="1" dirty="0" smtClean="0"/>
              <a:t>– 27.10.2016 r.) </a:t>
            </a:r>
            <a:r>
              <a:rPr lang="pl-PL" sz="1700" i="1" dirty="0" smtClean="0"/>
              <a:t>– </a:t>
            </a:r>
            <a:r>
              <a:rPr lang="pl-PL" sz="1700" dirty="0" smtClean="0"/>
              <a:t>dyrektor Powiatowego Centrum Pomocy Rodzinie w Giżycku</a:t>
            </a:r>
            <a:endParaRPr lang="pl-PL" sz="17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 smtClean="0"/>
              <a:t>5</a:t>
            </a:r>
            <a:r>
              <a:rPr lang="pl-PL" sz="1700" dirty="0"/>
              <a:t>.	Justyna </a:t>
            </a:r>
            <a:r>
              <a:rPr lang="pl-PL" sz="1700" dirty="0" smtClean="0"/>
              <a:t>Barczak </a:t>
            </a:r>
            <a:r>
              <a:rPr lang="pl-PL" sz="1700" i="1" dirty="0" smtClean="0"/>
              <a:t>(27.10.2016 r. – 28.10.2017 r</a:t>
            </a:r>
            <a:r>
              <a:rPr lang="pl-PL" sz="1700" i="1" dirty="0"/>
              <a:t>.) – </a:t>
            </a:r>
            <a:r>
              <a:rPr lang="pl-PL" sz="1700" dirty="0" smtClean="0"/>
              <a:t>pracownik Powiatowego </a:t>
            </a:r>
            <a:r>
              <a:rPr lang="pl-PL" sz="1700" dirty="0"/>
              <a:t>Centrum Pomocy Rodzinie w </a:t>
            </a:r>
            <a:r>
              <a:rPr lang="pl-PL" sz="1700" dirty="0" smtClean="0"/>
              <a:t>Giżycku</a:t>
            </a: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427954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200" dirty="0"/>
              <a:t>W czasie dwuletniej kadencji Rady odbyło </a:t>
            </a:r>
            <a:r>
              <a:rPr lang="pl-PL" sz="3200" dirty="0" smtClean="0"/>
              <a:t>się </a:t>
            </a:r>
            <a:r>
              <a:rPr lang="pl-PL" sz="3200" dirty="0"/>
              <a:t>16 posiedzeń, z czego</a:t>
            </a:r>
            <a:r>
              <a:rPr lang="pl-PL" sz="3200" dirty="0" smtClean="0"/>
              <a:t>: </a:t>
            </a:r>
            <a:r>
              <a:rPr lang="pl-PL" sz="3200" dirty="0"/>
              <a:t> 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800" dirty="0" smtClean="0"/>
              <a:t>2015 r. – </a:t>
            </a:r>
            <a:r>
              <a:rPr lang="pl-PL" sz="2800" dirty="0"/>
              <a:t>2 posiedzenia</a:t>
            </a:r>
            <a:br>
              <a:rPr lang="pl-PL" sz="2800" dirty="0"/>
            </a:br>
            <a:r>
              <a:rPr lang="pl-PL" sz="2800" dirty="0"/>
              <a:t>2016 </a:t>
            </a:r>
            <a:r>
              <a:rPr lang="pl-PL" sz="2800" dirty="0" smtClean="0"/>
              <a:t>r. – </a:t>
            </a:r>
            <a:r>
              <a:rPr lang="pl-PL" sz="2800" dirty="0"/>
              <a:t>9 posiedzeń</a:t>
            </a:r>
            <a:br>
              <a:rPr lang="pl-PL" sz="2800" dirty="0"/>
            </a:br>
            <a:r>
              <a:rPr lang="pl-PL" sz="2800" dirty="0"/>
              <a:t>2017 </a:t>
            </a:r>
            <a:r>
              <a:rPr lang="pl-PL" sz="2800" dirty="0" smtClean="0"/>
              <a:t>r. – </a:t>
            </a:r>
            <a:r>
              <a:rPr lang="pl-PL" sz="2800" dirty="0"/>
              <a:t>5 posiedzeń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748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dirty="0" smtClean="0"/>
              <a:t>W posiedzeniach Powiatowej Rady oprócz członków brali udział zaproszeni </a:t>
            </a:r>
            <a:r>
              <a:rPr lang="pl-PL" sz="3200" dirty="0" smtClean="0"/>
              <a:t>goście, </a:t>
            </a:r>
            <a:r>
              <a:rPr lang="pl-PL" sz="3200" dirty="0" smtClean="0"/>
              <a:t>w tym m.in.: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9916296" cy="3318936"/>
          </a:xfrm>
        </p:spPr>
        <p:txBody>
          <a:bodyPr/>
          <a:lstStyle/>
          <a:p>
            <a:r>
              <a:rPr lang="pl-PL" dirty="0" smtClean="0"/>
              <a:t>Izabela </a:t>
            </a:r>
            <a:r>
              <a:rPr lang="pl-PL" dirty="0" err="1" smtClean="0"/>
              <a:t>Liedtke</a:t>
            </a:r>
            <a:r>
              <a:rPr lang="pl-PL" dirty="0" smtClean="0"/>
              <a:t> i Jagoda Nowicka z Fundacji </a:t>
            </a:r>
            <a:r>
              <a:rPr lang="pl-PL" dirty="0" err="1" smtClean="0"/>
              <a:t>Cultura</a:t>
            </a:r>
            <a:r>
              <a:rPr lang="pl-PL" dirty="0" smtClean="0"/>
              <a:t> </a:t>
            </a:r>
            <a:r>
              <a:rPr lang="pl-PL" dirty="0" err="1" smtClean="0"/>
              <a:t>Civica</a:t>
            </a:r>
            <a:r>
              <a:rPr lang="pl-PL" dirty="0" smtClean="0"/>
              <a:t>, prowadzące Centrum Organizacji Pozarządowych Giżycko,</a:t>
            </a:r>
          </a:p>
          <a:p>
            <a:r>
              <a:rPr lang="pl-PL" dirty="0" smtClean="0"/>
              <a:t>Piotr </a:t>
            </a:r>
            <a:r>
              <a:rPr lang="pl-PL" dirty="0" err="1" smtClean="0"/>
              <a:t>Omalecki</a:t>
            </a:r>
            <a:r>
              <a:rPr lang="pl-PL" dirty="0" smtClean="0"/>
              <a:t> - przedstawiciel </a:t>
            </a:r>
            <a:r>
              <a:rPr lang="pl-PL" dirty="0"/>
              <a:t>Rady Działalności Pożytku Publicznego w Ełku z ramienia Ełckiego Stowarzyszenia Aktywnych „STOPA</a:t>
            </a:r>
            <a:r>
              <a:rPr lang="pl-PL" dirty="0" smtClean="0"/>
              <a:t>”,</a:t>
            </a:r>
          </a:p>
          <a:p>
            <a:r>
              <a:rPr lang="pl-PL" dirty="0" err="1"/>
              <a:t>Marita</a:t>
            </a:r>
            <a:r>
              <a:rPr lang="pl-PL" dirty="0"/>
              <a:t> Przedpełska-Winiarczyk – Przewodnicząca Powiatowej Społecznej Rady ds. Osób Niepełnosprawnych, Wiceprzewodnicząca Polskiego Stowarzyszenia Na Rzecz Osób z Niepełnosprawnością Intelektualną Koło w </a:t>
            </a:r>
            <a:r>
              <a:rPr lang="pl-PL" dirty="0" smtClean="0"/>
              <a:t>Giżycku.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01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5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3200" dirty="0"/>
              <a:t>Powiatowa Rada Działalności Pożytku Publicznego </a:t>
            </a:r>
            <a:br>
              <a:rPr lang="pl-PL" sz="3200" dirty="0"/>
            </a:br>
            <a:r>
              <a:rPr lang="pl-PL" sz="3200" dirty="0"/>
              <a:t>Powiatu Giżyckiego </a:t>
            </a:r>
            <a:r>
              <a:rPr lang="pl-PL" sz="3200" dirty="0" smtClean="0"/>
              <a:t>podejmowała decyzje w formie uchwał. </a:t>
            </a:r>
            <a:br>
              <a:rPr lang="pl-PL" sz="3200" dirty="0" smtClean="0"/>
            </a:br>
            <a:r>
              <a:rPr lang="pl-PL" sz="3200" dirty="0" smtClean="0"/>
              <a:t>W I kadencji podjęła łącznie 12 uchwał.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 smtClean="0"/>
              <a:t>Uchwała Nr 1.2015 z dnia 27.11.2015 r. w sprawie wyboru </a:t>
            </a:r>
            <a:r>
              <a:rPr lang="pl-PL" dirty="0"/>
              <a:t>Przewodniczącego Rady</a:t>
            </a:r>
          </a:p>
          <a:p>
            <a:pPr algn="just"/>
            <a:r>
              <a:rPr lang="pl-PL" dirty="0"/>
              <a:t>Uchwała Nr </a:t>
            </a:r>
            <a:r>
              <a:rPr lang="pl-PL" dirty="0" smtClean="0"/>
              <a:t>2.2015 </a:t>
            </a:r>
            <a:r>
              <a:rPr lang="pl-PL" dirty="0"/>
              <a:t>z dnia </a:t>
            </a:r>
            <a:r>
              <a:rPr lang="pl-PL" dirty="0" smtClean="0"/>
              <a:t>27.11.2015 r. w </a:t>
            </a:r>
            <a:r>
              <a:rPr lang="pl-PL" dirty="0"/>
              <a:t>sprawie </a:t>
            </a:r>
            <a:r>
              <a:rPr lang="pl-PL" dirty="0" smtClean="0"/>
              <a:t>wyboru </a:t>
            </a:r>
            <a:r>
              <a:rPr lang="pl-PL" dirty="0"/>
              <a:t>Wiceprzewodniczącego Rady</a:t>
            </a:r>
          </a:p>
          <a:p>
            <a:pPr algn="just"/>
            <a:r>
              <a:rPr lang="pl-PL" dirty="0"/>
              <a:t>Uchwała Nr </a:t>
            </a:r>
            <a:r>
              <a:rPr lang="pl-PL" dirty="0" smtClean="0"/>
              <a:t>3.2016</a:t>
            </a:r>
            <a:r>
              <a:rPr lang="pl-PL" dirty="0"/>
              <a:t> z dnia </a:t>
            </a:r>
            <a:r>
              <a:rPr lang="pl-PL" dirty="0" smtClean="0"/>
              <a:t>08.02.2016 r. w </a:t>
            </a:r>
            <a:r>
              <a:rPr lang="pl-PL" dirty="0"/>
              <a:t>sprawie </a:t>
            </a:r>
            <a:r>
              <a:rPr lang="pl-PL" dirty="0" smtClean="0"/>
              <a:t>uchwalenia </a:t>
            </a:r>
            <a:r>
              <a:rPr lang="pl-PL" dirty="0"/>
              <a:t>„Regulaminu pracy </a:t>
            </a:r>
            <a:r>
              <a:rPr lang="pl-PL" dirty="0" smtClean="0"/>
              <a:t>Powiatowej </a:t>
            </a:r>
            <a:r>
              <a:rPr lang="pl-PL" dirty="0"/>
              <a:t>Rady Działalności Pożytku Publicznego Powiatu Giżyckiego”</a:t>
            </a:r>
          </a:p>
          <a:p>
            <a:pPr algn="just"/>
            <a:r>
              <a:rPr lang="pl-PL" dirty="0"/>
              <a:t>Uchwała Nr </a:t>
            </a:r>
            <a:r>
              <a:rPr lang="pl-PL" dirty="0" smtClean="0"/>
              <a:t>4.2016</a:t>
            </a:r>
            <a:r>
              <a:rPr lang="pl-PL" dirty="0"/>
              <a:t> z dnia </a:t>
            </a:r>
            <a:r>
              <a:rPr lang="pl-PL" dirty="0" smtClean="0"/>
              <a:t>12.12.2016 r. w </a:t>
            </a:r>
            <a:r>
              <a:rPr lang="pl-PL" dirty="0"/>
              <a:t>sprawie </a:t>
            </a:r>
            <a:r>
              <a:rPr lang="pl-PL" dirty="0" smtClean="0"/>
              <a:t>wyboru </a:t>
            </a:r>
            <a:r>
              <a:rPr lang="pl-PL" dirty="0"/>
              <a:t>Wiceprzewodniczącego Rady</a:t>
            </a:r>
          </a:p>
          <a:p>
            <a:pPr algn="just"/>
            <a:r>
              <a:rPr lang="pl-PL" dirty="0"/>
              <a:t>Uchwała Nr </a:t>
            </a:r>
            <a:r>
              <a:rPr lang="pl-PL" dirty="0" smtClean="0"/>
              <a:t>5.2016</a:t>
            </a:r>
            <a:r>
              <a:rPr lang="pl-PL" dirty="0"/>
              <a:t> z dnia </a:t>
            </a:r>
            <a:r>
              <a:rPr lang="pl-PL" dirty="0" smtClean="0"/>
              <a:t>21.12.2016 r. </a:t>
            </a:r>
            <a:r>
              <a:rPr lang="pl-PL" dirty="0"/>
              <a:t>w sprawie </a:t>
            </a:r>
            <a:r>
              <a:rPr lang="pl-PL" dirty="0" smtClean="0"/>
              <a:t>zaopiniowania </a:t>
            </a:r>
            <a:r>
              <a:rPr lang="pl-PL" dirty="0"/>
              <a:t>projektu uchwały </a:t>
            </a:r>
            <a:r>
              <a:rPr lang="pl-PL" dirty="0" smtClean="0"/>
              <a:t>w</a:t>
            </a:r>
            <a:r>
              <a:rPr lang="pl-PL" dirty="0" smtClean="0">
                <a:solidFill>
                  <a:schemeClr val="bg1"/>
                </a:solidFill>
              </a:rPr>
              <a:t>a</a:t>
            </a:r>
            <a:r>
              <a:rPr lang="pl-PL" dirty="0" smtClean="0"/>
              <a:t>sprawie </a:t>
            </a:r>
            <a:r>
              <a:rPr lang="pl-PL" dirty="0"/>
              <a:t>ogłoszenia otwartego konkursu ofert na realizację zadań publicznych zlecanych sektorowi pozarządowemu w roku 2017</a:t>
            </a:r>
          </a:p>
          <a:p>
            <a:pPr algn="just"/>
            <a:r>
              <a:rPr lang="pl-PL" dirty="0"/>
              <a:t>Uchwała Nr </a:t>
            </a:r>
            <a:r>
              <a:rPr lang="pl-PL" dirty="0" smtClean="0"/>
              <a:t>6.2017</a:t>
            </a:r>
            <a:r>
              <a:rPr lang="pl-PL" dirty="0"/>
              <a:t> z dnia </a:t>
            </a:r>
            <a:r>
              <a:rPr lang="pl-PL" dirty="0" smtClean="0"/>
              <a:t>06.02.2017 r. </a:t>
            </a:r>
            <a:r>
              <a:rPr lang="pl-PL" dirty="0"/>
              <a:t>w sprawie </a:t>
            </a:r>
            <a:r>
              <a:rPr lang="pl-PL" dirty="0" smtClean="0"/>
              <a:t>stanowiska </a:t>
            </a:r>
            <a:r>
              <a:rPr lang="pl-PL" dirty="0"/>
              <a:t>Rady dotyczącego wniosku Powiatowej Społecznej Rady ds. Osób Niepełnosprawnych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311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1178011"/>
            <a:ext cx="9833918" cy="46978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 smtClean="0"/>
              <a:t>Uchwała Nr 7.2017 z dnia 06.02.2017 r. w sprawie przygotowania wykazu dokumentów do konsultacji z Radą w 2017 r.</a:t>
            </a:r>
          </a:p>
          <a:p>
            <a:pPr algn="just"/>
            <a:r>
              <a:rPr lang="pl-PL" dirty="0" smtClean="0"/>
              <a:t>Uchwała Nr 8.2017 z dnia 06.02.2017 r. w sprawie Ramowego Planu Pracy Powiatowej Rady Działalności Pożytku Publicznego Powiatu Giżyckiego na 2017 r.</a:t>
            </a:r>
          </a:p>
          <a:p>
            <a:pPr algn="just"/>
            <a:r>
              <a:rPr lang="pl-PL" dirty="0" smtClean="0"/>
              <a:t>Uchwała </a:t>
            </a:r>
            <a:r>
              <a:rPr lang="pl-PL" dirty="0"/>
              <a:t>Nr 9.2017 z dnia </a:t>
            </a:r>
            <a:r>
              <a:rPr lang="pl-PL" dirty="0" smtClean="0"/>
              <a:t>23.03.2017 r. w </a:t>
            </a:r>
            <a:r>
              <a:rPr lang="pl-PL" dirty="0"/>
              <a:t>sprawie zaopiniowania projektu uchwały w sprawie ogłoszenia II otwartego konkursu ofert na realizację zadań publicznych zlecanych sektorowi pozarządowemu w roku 2017</a:t>
            </a:r>
          </a:p>
          <a:p>
            <a:pPr algn="just"/>
            <a:r>
              <a:rPr lang="pl-PL" dirty="0"/>
              <a:t>Uchwała Nr 10.2017 z dnia </a:t>
            </a:r>
            <a:r>
              <a:rPr lang="pl-PL" dirty="0" smtClean="0"/>
              <a:t>23.03.2017 r</a:t>
            </a:r>
            <a:r>
              <a:rPr lang="pl-PL" dirty="0"/>
              <a:t>. w sprawie przyjęcia katalogu dokumentów do konsultacji z Powiatową Radą Działalności Pożytku Publicznego Powiatu Giżyckiego w 2017 r.</a:t>
            </a:r>
          </a:p>
          <a:p>
            <a:pPr algn="just"/>
            <a:r>
              <a:rPr lang="pl-PL" dirty="0"/>
              <a:t>Uchwała Nr 11.2017 z dnia </a:t>
            </a:r>
            <a:r>
              <a:rPr lang="pl-PL" dirty="0" smtClean="0"/>
              <a:t>29.05.2017 r</a:t>
            </a:r>
            <a:r>
              <a:rPr lang="pl-PL" dirty="0"/>
              <a:t>. w sprawie propozycji zmian do uchwały Rady Powiatu w Giżycku w sprawie trybu powoływania członków oraz organizacji i trybu działania Rady Działalności Pożytku Publicznego Powiatu Giżyckiego</a:t>
            </a:r>
          </a:p>
          <a:p>
            <a:pPr algn="just"/>
            <a:r>
              <a:rPr lang="pl-PL" dirty="0"/>
              <a:t>Uchwała Nr 12.2017 z dnia </a:t>
            </a:r>
            <a:r>
              <a:rPr lang="pl-PL" dirty="0" smtClean="0"/>
              <a:t>21.07.2017 r</a:t>
            </a:r>
            <a:r>
              <a:rPr lang="pl-PL" dirty="0"/>
              <a:t>. w sprawie zaopiniowania projektu uchwały Rady Powiatu w Giżycku w sprawie trybu powoływania członków oraz organizacji i trybu działania Powiatowej Rady Działalności Pożytku Publicznego Powiatu </a:t>
            </a:r>
            <a:r>
              <a:rPr lang="pl-PL" dirty="0" smtClean="0"/>
              <a:t>Giżyckiego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5801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826</Words>
  <Application>Microsoft Office PowerPoint</Application>
  <PresentationFormat>Panoramiczny</PresentationFormat>
  <Paragraphs>70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Organiczny</vt:lpstr>
      <vt:lpstr>Sprawozdanie  z działalności </vt:lpstr>
      <vt:lpstr>Powiatowa Rada Działalności Pożytku Publicznego  Powiatu Giżyckiego I kadencji (2015-2017) </vt:lpstr>
      <vt:lpstr>W skład Powiatowej Rady Działalności Pożytku Publicznego Powiatu Giżyckiego I kadencji wchodziło 12 osób, w tym:</vt:lpstr>
      <vt:lpstr>W skład Powiatowej Rady Działalności Pożytku Publicznego Powiatu Giżyckiego I kadencji wchodzili:</vt:lpstr>
      <vt:lpstr>2) Przedstawiciele Rady Powiatu w Giżycku: 1. Ewa Ostrowska 2. Jacek Łożyński (29.10.2015 r. – 19.09.2016 r. ) 3. Anna Skrypoczka (17.10.2016 r. – 28.10.2017 r.)</vt:lpstr>
      <vt:lpstr>W czasie dwuletniej kadencji Rady odbyło się 16 posiedzeń, z czego:  </vt:lpstr>
      <vt:lpstr>W posiedzeniach Powiatowej Rady oprócz członków brali udział zaproszeni goście, w tym m.in.:</vt:lpstr>
      <vt:lpstr>Powiatowa Rada Działalności Pożytku Publicznego  Powiatu Giżyckiego podejmowała decyzje w formie uchwał.  W I kadencji podjęła łącznie 12 uchwał.</vt:lpstr>
      <vt:lpstr>Prezentacja programu PowerPoint</vt:lpstr>
      <vt:lpstr>Członkowie Powiatowej Rady brali udział w:</vt:lpstr>
      <vt:lpstr>I posiedzenie Powiatowej Rady - 27.11.2015 r.</vt:lpstr>
      <vt:lpstr>I posiedzenie Powiatowej Rady - 27.11.2015 r.</vt:lpstr>
      <vt:lpstr>V posiedzenie Powiatowej Rady - 14.03.2016 r.</vt:lpstr>
      <vt:lpstr>VI posiedzenie Powiatowej Rady - 18.04.2016 r.</vt:lpstr>
      <vt:lpstr>VII posiedzenie Powiatowej Rady - 19.05.2016 r.</vt:lpstr>
      <vt:lpstr>IX posiedzenie Powiatowej Rady - 07.11.2016 r.</vt:lpstr>
      <vt:lpstr>Udział członków Powiatowej Rady Działalności Pożytku Publicznego Powiatu Giżyckiego w III Forum Rad Działalności Pożytku Publicznego w Olsztynie – 02.12.2016 r. </vt:lpstr>
      <vt:lpstr>XVI posiedzenie Powiatowej Rady - 27.10.2017 r. </vt:lpstr>
      <vt:lpstr>XVI posiedzenie Powiatowej Rady - 27.10.2017 r. 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 z działalności</dc:title>
  <dc:creator>Kamila</dc:creator>
  <cp:lastModifiedBy>Kamila</cp:lastModifiedBy>
  <cp:revision>60</cp:revision>
  <cp:lastPrinted>2017-10-30T10:14:13Z</cp:lastPrinted>
  <dcterms:created xsi:type="dcterms:W3CDTF">2017-10-27T09:06:26Z</dcterms:created>
  <dcterms:modified xsi:type="dcterms:W3CDTF">2017-10-30T10:34:13Z</dcterms:modified>
</cp:coreProperties>
</file>