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43" r:id="rId3"/>
    <p:sldId id="278" r:id="rId4"/>
    <p:sldId id="276" r:id="rId5"/>
    <p:sldId id="341" r:id="rId6"/>
    <p:sldId id="280" r:id="rId7"/>
    <p:sldId id="334" r:id="rId8"/>
    <p:sldId id="335" r:id="rId9"/>
    <p:sldId id="265" r:id="rId10"/>
    <p:sldId id="285" r:id="rId11"/>
    <p:sldId id="326" r:id="rId12"/>
    <p:sldId id="328" r:id="rId13"/>
    <p:sldId id="283" r:id="rId14"/>
    <p:sldId id="284" r:id="rId15"/>
    <p:sldId id="331" r:id="rId16"/>
    <p:sldId id="286" r:id="rId17"/>
    <p:sldId id="266" r:id="rId18"/>
    <p:sldId id="287" r:id="rId19"/>
    <p:sldId id="300" r:id="rId20"/>
    <p:sldId id="289" r:id="rId21"/>
    <p:sldId id="296" r:id="rId22"/>
    <p:sldId id="290" r:id="rId23"/>
    <p:sldId id="292" r:id="rId24"/>
    <p:sldId id="338" r:id="rId25"/>
    <p:sldId id="339" r:id="rId26"/>
    <p:sldId id="337" r:id="rId27"/>
    <p:sldId id="317" r:id="rId28"/>
    <p:sldId id="318" r:id="rId29"/>
    <p:sldId id="297" r:id="rId30"/>
    <p:sldId id="302" r:id="rId31"/>
    <p:sldId id="34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oslawK" initials="RK" lastIdx="14" clrIdx="0"/>
  <p:cmAuthor id="7" name="Ieva UR" initials="IUR" lastIdx="3" clrIdx="7">
    <p:extLst>
      <p:ext uri="{19B8F6BF-5375-455C-9EA6-DF929625EA0E}">
        <p15:presenceInfo xmlns:p15="http://schemas.microsoft.com/office/powerpoint/2012/main" userId="Ieva UR" providerId="None"/>
      </p:ext>
    </p:extLst>
  </p:cmAuthor>
  <p:cmAuthor id="1" name="Ieva" initials="IR" lastIdx="2" clrIdx="1"/>
  <p:cmAuthor id="8" name="Vytenis" initials="V" lastIdx="1" clrIdx="8">
    <p:extLst>
      <p:ext uri="{19B8F6BF-5375-455C-9EA6-DF929625EA0E}">
        <p15:presenceInfo xmlns:p15="http://schemas.microsoft.com/office/powerpoint/2012/main" userId="Vytenis" providerId="None"/>
      </p:ext>
    </p:extLst>
  </p:cmAuthor>
  <p:cmAuthor id="2" name="TF" initials="TF" lastIdx="3" clrIdx="2"/>
  <p:cmAuthor id="3" name="Živilė" initials="ŽM" lastIdx="1" clrIdx="3"/>
  <p:cmAuthor id="4" name="Birute J" initials="BJ" lastIdx="1" clrIdx="4"/>
  <p:cmAuthor id="5" name="Mateusz Ropiak" initials="MR" lastIdx="3" clrIdx="5"/>
  <p:cmAuthor id="6" name="Zivile" initials="ZM" lastIdx="4" clrIdx="6">
    <p:extLst>
      <p:ext uri="{19B8F6BF-5375-455C-9EA6-DF929625EA0E}">
        <p15:presenceInfo xmlns:p15="http://schemas.microsoft.com/office/powerpoint/2012/main" userId="Zivi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3548" autoAdjust="0"/>
  </p:normalViewPr>
  <p:slideViewPr>
    <p:cSldViewPr>
      <p:cViewPr>
        <p:scale>
          <a:sx n="110" d="100"/>
          <a:sy n="110" d="100"/>
        </p:scale>
        <p:origin x="34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7B1AD-F813-49DF-B935-85F0E9BE2784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DD616B7-E801-4E74-AED4-455710CD7451}">
      <dgm:prSet phldrT="[Tekst]" custT="1"/>
      <dgm:spPr/>
      <dgm:t>
        <a:bodyPr/>
        <a:lstStyle/>
        <a:p>
          <a:r>
            <a:rPr lang="en-US" sz="3600" noProof="0" dirty="0">
              <a:latin typeface="Ope nsans"/>
            </a:rPr>
            <a:t>85% </a:t>
          </a:r>
          <a:r>
            <a:rPr lang="pl-PL" sz="3600" noProof="0" dirty="0">
              <a:latin typeface="Ope nsans"/>
            </a:rPr>
            <a:t>z EFRR</a:t>
          </a:r>
          <a:endParaRPr lang="en-US" sz="3600" noProof="0" dirty="0">
            <a:latin typeface="Ope nsans"/>
          </a:endParaRPr>
        </a:p>
      </dgm:t>
    </dgm:pt>
    <dgm:pt modelId="{B8F2B7DD-8E3C-4366-860E-99B93E1D0A9B}" type="parTrans" cxnId="{E8D7CC63-B34F-42B7-A01F-49A27945C560}">
      <dgm:prSet/>
      <dgm:spPr/>
      <dgm:t>
        <a:bodyPr/>
        <a:lstStyle/>
        <a:p>
          <a:endParaRPr lang="en-US" sz="2400" noProof="0"/>
        </a:p>
      </dgm:t>
    </dgm:pt>
    <dgm:pt modelId="{C4409856-1B89-431E-B2AC-A07F63C98C92}" type="sibTrans" cxnId="{E8D7CC63-B34F-42B7-A01F-49A27945C560}">
      <dgm:prSet/>
      <dgm:spPr/>
      <dgm:t>
        <a:bodyPr/>
        <a:lstStyle/>
        <a:p>
          <a:endParaRPr lang="en-US" sz="2400" noProof="0"/>
        </a:p>
      </dgm:t>
    </dgm:pt>
    <dgm:pt modelId="{BB6B860F-1484-4D2F-BE68-8C8AF7213143}">
      <dgm:prSet phldrT="[Tekst]" custT="1"/>
      <dgm:spPr/>
      <dgm:t>
        <a:bodyPr/>
        <a:lstStyle/>
        <a:p>
          <a:r>
            <a:rPr lang="en-US" sz="3200" noProof="0" dirty="0">
              <a:latin typeface="Ope nsans"/>
            </a:rPr>
            <a:t>15% </a:t>
          </a:r>
          <a:r>
            <a:rPr lang="pl-PL" sz="3200" noProof="0" dirty="0">
              <a:latin typeface="Ope nsans"/>
            </a:rPr>
            <a:t>wkładu własnego beneficjentów</a:t>
          </a:r>
          <a:endParaRPr lang="en-US" sz="3200" noProof="0" dirty="0">
            <a:latin typeface="Ope nsans"/>
          </a:endParaRPr>
        </a:p>
      </dgm:t>
    </dgm:pt>
    <dgm:pt modelId="{DC57AF77-36EB-462A-9E85-EFDF0985779C}" type="parTrans" cxnId="{3A85F619-B579-4BE7-96DD-081D77B5BC9D}">
      <dgm:prSet/>
      <dgm:spPr/>
      <dgm:t>
        <a:bodyPr/>
        <a:lstStyle/>
        <a:p>
          <a:endParaRPr lang="en-US" sz="2400" noProof="0"/>
        </a:p>
      </dgm:t>
    </dgm:pt>
    <dgm:pt modelId="{9149F2AC-919B-45E4-A7C9-7839C7C9805C}" type="sibTrans" cxnId="{3A85F619-B579-4BE7-96DD-081D77B5BC9D}">
      <dgm:prSet/>
      <dgm:spPr/>
      <dgm:t>
        <a:bodyPr/>
        <a:lstStyle/>
        <a:p>
          <a:endParaRPr lang="en-US" sz="2400" noProof="0"/>
        </a:p>
      </dgm:t>
    </dgm:pt>
    <dgm:pt modelId="{8BAB9698-51D7-4D1B-A40F-D69F1AE83173}">
      <dgm:prSet phldrT="[Tekst]" custT="1"/>
      <dgm:spPr/>
      <dgm:t>
        <a:bodyPr/>
        <a:lstStyle/>
        <a:p>
          <a:r>
            <a:rPr lang="pl-PL" sz="3600" noProof="0" dirty="0">
              <a:latin typeface="Ope nsans"/>
            </a:rPr>
            <a:t>Bez zaliczkowania</a:t>
          </a:r>
          <a:endParaRPr lang="en-US" sz="3600" noProof="0" dirty="0">
            <a:latin typeface="Ope nsans"/>
          </a:endParaRPr>
        </a:p>
      </dgm:t>
    </dgm:pt>
    <dgm:pt modelId="{3E8E39CD-85DB-41A9-9BA2-8721BDA3F962}" type="parTrans" cxnId="{83CAE450-3C63-4C6A-A948-E29B388DC1BC}">
      <dgm:prSet/>
      <dgm:spPr/>
      <dgm:t>
        <a:bodyPr/>
        <a:lstStyle/>
        <a:p>
          <a:endParaRPr lang="en-US" sz="2400" noProof="0"/>
        </a:p>
      </dgm:t>
    </dgm:pt>
    <dgm:pt modelId="{CC6FD78B-8FA6-4FC6-B91B-67301AF12808}" type="sibTrans" cxnId="{83CAE450-3C63-4C6A-A948-E29B388DC1BC}">
      <dgm:prSet/>
      <dgm:spPr/>
      <dgm:t>
        <a:bodyPr/>
        <a:lstStyle/>
        <a:p>
          <a:endParaRPr lang="en-US" sz="2400" noProof="0"/>
        </a:p>
      </dgm:t>
    </dgm:pt>
    <dgm:pt modelId="{4C4D4D64-0E9F-41AF-8236-413148918B69}" type="pres">
      <dgm:prSet presAssocID="{3AC7B1AD-F813-49DF-B935-85F0E9BE2784}" presName="diagram" presStyleCnt="0">
        <dgm:presLayoutVars>
          <dgm:dir/>
          <dgm:resizeHandles val="exact"/>
        </dgm:presLayoutVars>
      </dgm:prSet>
      <dgm:spPr/>
    </dgm:pt>
    <dgm:pt modelId="{AACBC247-7EB0-4E6E-A0F3-44E8CFDBC0E8}" type="pres">
      <dgm:prSet presAssocID="{1DD616B7-E801-4E74-AED4-455710CD7451}" presName="node" presStyleLbl="node1" presStyleIdx="0" presStyleCnt="3">
        <dgm:presLayoutVars>
          <dgm:bulletEnabled val="1"/>
        </dgm:presLayoutVars>
      </dgm:prSet>
      <dgm:spPr/>
    </dgm:pt>
    <dgm:pt modelId="{F8689EB5-856B-45D5-A806-D780DC9B9C37}" type="pres">
      <dgm:prSet presAssocID="{C4409856-1B89-431E-B2AC-A07F63C98C92}" presName="sibTrans" presStyleCnt="0"/>
      <dgm:spPr/>
    </dgm:pt>
    <dgm:pt modelId="{A60FBF28-83F4-467B-A2AC-BA45DB5B2700}" type="pres">
      <dgm:prSet presAssocID="{BB6B860F-1484-4D2F-BE68-8C8AF7213143}" presName="node" presStyleLbl="node1" presStyleIdx="1" presStyleCnt="3">
        <dgm:presLayoutVars>
          <dgm:bulletEnabled val="1"/>
        </dgm:presLayoutVars>
      </dgm:prSet>
      <dgm:spPr/>
    </dgm:pt>
    <dgm:pt modelId="{C4139F14-9AB8-4CBC-9FFD-0C34FEF4934A}" type="pres">
      <dgm:prSet presAssocID="{9149F2AC-919B-45E4-A7C9-7839C7C9805C}" presName="sibTrans" presStyleCnt="0"/>
      <dgm:spPr/>
    </dgm:pt>
    <dgm:pt modelId="{6C3BB110-A0D6-49FB-B3AE-B99F30F9AEAD}" type="pres">
      <dgm:prSet presAssocID="{8BAB9698-51D7-4D1B-A40F-D69F1AE83173}" presName="node" presStyleLbl="node1" presStyleIdx="2" presStyleCnt="3">
        <dgm:presLayoutVars>
          <dgm:bulletEnabled val="1"/>
        </dgm:presLayoutVars>
      </dgm:prSet>
      <dgm:spPr/>
    </dgm:pt>
  </dgm:ptLst>
  <dgm:cxnLst>
    <dgm:cxn modelId="{8D3AED00-934F-49DD-8A56-5CAE1DDE95CF}" type="presOf" srcId="{8BAB9698-51D7-4D1B-A40F-D69F1AE83173}" destId="{6C3BB110-A0D6-49FB-B3AE-B99F30F9AEAD}" srcOrd="0" destOrd="0" presId="urn:microsoft.com/office/officeart/2005/8/layout/default#1"/>
    <dgm:cxn modelId="{3A85F619-B579-4BE7-96DD-081D77B5BC9D}" srcId="{3AC7B1AD-F813-49DF-B935-85F0E9BE2784}" destId="{BB6B860F-1484-4D2F-BE68-8C8AF7213143}" srcOrd="1" destOrd="0" parTransId="{DC57AF77-36EB-462A-9E85-EFDF0985779C}" sibTransId="{9149F2AC-919B-45E4-A7C9-7839C7C9805C}"/>
    <dgm:cxn modelId="{E8D7CC63-B34F-42B7-A01F-49A27945C560}" srcId="{3AC7B1AD-F813-49DF-B935-85F0E9BE2784}" destId="{1DD616B7-E801-4E74-AED4-455710CD7451}" srcOrd="0" destOrd="0" parTransId="{B8F2B7DD-8E3C-4366-860E-99B93E1D0A9B}" sibTransId="{C4409856-1B89-431E-B2AC-A07F63C98C92}"/>
    <dgm:cxn modelId="{83CAE450-3C63-4C6A-A948-E29B388DC1BC}" srcId="{3AC7B1AD-F813-49DF-B935-85F0E9BE2784}" destId="{8BAB9698-51D7-4D1B-A40F-D69F1AE83173}" srcOrd="2" destOrd="0" parTransId="{3E8E39CD-85DB-41A9-9BA2-8721BDA3F962}" sibTransId="{CC6FD78B-8FA6-4FC6-B91B-67301AF12808}"/>
    <dgm:cxn modelId="{6BF6348F-9633-461D-A3B8-E6F475C5C326}" type="presOf" srcId="{1DD616B7-E801-4E74-AED4-455710CD7451}" destId="{AACBC247-7EB0-4E6E-A0F3-44E8CFDBC0E8}" srcOrd="0" destOrd="0" presId="urn:microsoft.com/office/officeart/2005/8/layout/default#1"/>
    <dgm:cxn modelId="{A43D18AF-84C4-4F69-81C7-AB141B9BAF45}" type="presOf" srcId="{3AC7B1AD-F813-49DF-B935-85F0E9BE2784}" destId="{4C4D4D64-0E9F-41AF-8236-413148918B69}" srcOrd="0" destOrd="0" presId="urn:microsoft.com/office/officeart/2005/8/layout/default#1"/>
    <dgm:cxn modelId="{8F1CD9C3-0019-4C17-9B5B-A94BE1B03765}" type="presOf" srcId="{BB6B860F-1484-4D2F-BE68-8C8AF7213143}" destId="{A60FBF28-83F4-467B-A2AC-BA45DB5B2700}" srcOrd="0" destOrd="0" presId="urn:microsoft.com/office/officeart/2005/8/layout/default#1"/>
    <dgm:cxn modelId="{1D9209D0-3310-44B6-BBFA-8644AB17B810}" type="presParOf" srcId="{4C4D4D64-0E9F-41AF-8236-413148918B69}" destId="{AACBC247-7EB0-4E6E-A0F3-44E8CFDBC0E8}" srcOrd="0" destOrd="0" presId="urn:microsoft.com/office/officeart/2005/8/layout/default#1"/>
    <dgm:cxn modelId="{47AB9CC6-5F12-45B8-8A70-4EF2C4E38B0A}" type="presParOf" srcId="{4C4D4D64-0E9F-41AF-8236-413148918B69}" destId="{F8689EB5-856B-45D5-A806-D780DC9B9C37}" srcOrd="1" destOrd="0" presId="urn:microsoft.com/office/officeart/2005/8/layout/default#1"/>
    <dgm:cxn modelId="{EC256175-3197-43BE-B08B-4D2DB378143F}" type="presParOf" srcId="{4C4D4D64-0E9F-41AF-8236-413148918B69}" destId="{A60FBF28-83F4-467B-A2AC-BA45DB5B2700}" srcOrd="2" destOrd="0" presId="urn:microsoft.com/office/officeart/2005/8/layout/default#1"/>
    <dgm:cxn modelId="{DA742E3B-5B8E-4C96-9013-D4851838E7B5}" type="presParOf" srcId="{4C4D4D64-0E9F-41AF-8236-413148918B69}" destId="{C4139F14-9AB8-4CBC-9FFD-0C34FEF4934A}" srcOrd="3" destOrd="0" presId="urn:microsoft.com/office/officeart/2005/8/layout/default#1"/>
    <dgm:cxn modelId="{D4A46E13-5C1C-4C0F-A210-7F591788509B}" type="presParOf" srcId="{4C4D4D64-0E9F-41AF-8236-413148918B69}" destId="{6C3BB110-A0D6-49FB-B3AE-B99F30F9AEAD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B7252B-570A-46BD-849D-EF40D6E162D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408BD90-AAC0-43F8-A41B-A9CA5A12715D}">
      <dgm:prSet phldrT="[Tekst]"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Ogólne zasady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139F3081-FAA8-4C61-9863-FF61582C2062}" type="parTrans" cxnId="{82ECA085-FF17-45B8-B59D-0C9C1DA8786C}">
      <dgm:prSet/>
      <dgm:spPr/>
      <dgm:t>
        <a:bodyPr/>
        <a:lstStyle/>
        <a:p>
          <a:endParaRPr lang="en-US" noProof="0"/>
        </a:p>
      </dgm:t>
    </dgm:pt>
    <dgm:pt modelId="{7C04FFFC-EE3D-445D-88D0-5F9F3622C117}" type="sibTrans" cxnId="{82ECA085-FF17-45B8-B59D-0C9C1DA8786C}">
      <dgm:prSet/>
      <dgm:spPr/>
      <dgm:t>
        <a:bodyPr/>
        <a:lstStyle/>
        <a:p>
          <a:endParaRPr lang="en-US" noProof="0"/>
        </a:p>
      </dgm:t>
    </dgm:pt>
    <dgm:pt modelId="{3B026E81-E834-46A2-9688-E40930F86B1D}">
      <dgm:prSet custT="1"/>
      <dgm:spPr/>
      <dgm:t>
        <a:bodyPr/>
        <a:lstStyle/>
        <a:p>
          <a:r>
            <a:rPr lang="pl-PL" sz="2000" kern="1200" dirty="0">
              <a:latin typeface="Open Sans"/>
            </a:rPr>
            <a:t>Wyposażenie biurowe, sprzęt komputerowy i oprogramowanie, meble oraz armatura </a:t>
          </a:r>
          <a:r>
            <a:rPr lang="pl-PL" sz="2000" b="1" kern="1200" dirty="0">
              <a:latin typeface="Open Sans"/>
            </a:rPr>
            <a:t>nie mogą </a:t>
          </a:r>
          <a:r>
            <a:rPr lang="pl-PL" sz="2000" b="0" kern="1200" dirty="0">
              <a:latin typeface="Open Sans"/>
            </a:rPr>
            <a:t>zostać ujęte w tej kategorii budżetowej (powinny zostać zawarte w kategorii budżetowej </a:t>
          </a:r>
          <a:r>
            <a:rPr lang="pl-PL" sz="2000" b="0" i="1" kern="1200" dirty="0">
              <a:latin typeface="Open Sans"/>
            </a:rPr>
            <a:t>Wydatki na wyposażenie).</a:t>
          </a:r>
          <a:endParaRPr lang="en-US" sz="2000" b="1" kern="1200" noProof="0" dirty="0">
            <a:solidFill>
              <a:schemeClr val="tx1"/>
            </a:solidFill>
            <a:latin typeface="Open Sans"/>
            <a:ea typeface="+mn-ea"/>
            <a:cs typeface="+mn-cs"/>
          </a:endParaRPr>
        </a:p>
      </dgm:t>
    </dgm:pt>
    <dgm:pt modelId="{80334438-A1F3-4369-8C07-7DCE56C4011B}" type="parTrans" cxnId="{F73E1BD2-9899-465C-8B8A-E5DAD5357839}">
      <dgm:prSet/>
      <dgm:spPr>
        <a:ln>
          <a:noFill/>
        </a:ln>
      </dgm:spPr>
      <dgm:t>
        <a:bodyPr/>
        <a:lstStyle/>
        <a:p>
          <a:endParaRPr lang="en-US" noProof="0"/>
        </a:p>
      </dgm:t>
    </dgm:pt>
    <dgm:pt modelId="{E7323179-CD48-4A12-AD53-CB57C5B721AA}" type="sibTrans" cxnId="{F73E1BD2-9899-465C-8B8A-E5DAD5357839}">
      <dgm:prSet/>
      <dgm:spPr/>
      <dgm:t>
        <a:bodyPr/>
        <a:lstStyle/>
        <a:p>
          <a:endParaRPr lang="en-US" noProof="0"/>
        </a:p>
      </dgm:t>
    </dgm:pt>
    <dgm:pt modelId="{37E6385A-6FD0-48BC-9A32-2CC5702D1B04}">
      <dgm:prSet custT="1"/>
      <dgm:spPr/>
      <dgm:t>
        <a:bodyPr/>
        <a:lstStyle/>
        <a:p>
          <a:r>
            <a:rPr lang="pl-PL" sz="2000" kern="1200" dirty="0">
              <a:latin typeface="Open Sans"/>
            </a:rPr>
            <a:t>Koszty Kontroli Pierwszego Stopnia litewskich beneficjentów </a:t>
          </a:r>
          <a:r>
            <a:rPr lang="pl-PL" sz="2000" b="1" kern="1200" dirty="0">
              <a:latin typeface="Open Sans"/>
            </a:rPr>
            <a:t>nie mogą </a:t>
          </a:r>
          <a:r>
            <a:rPr lang="pl-PL" sz="2000" b="0" kern="1200" dirty="0">
              <a:latin typeface="Open Sans"/>
            </a:rPr>
            <a:t>zostać ujęte w tej kategorii budżetowej (powinny zostać zwarte w kategorii budżetowej </a:t>
          </a:r>
          <a:r>
            <a:rPr lang="pl-PL" sz="2000" b="0" i="1" kern="1200" dirty="0">
              <a:latin typeface="Open Sans"/>
            </a:rPr>
            <a:t>Koszty ekspertyz i usług zewnętrznych).</a:t>
          </a:r>
          <a:endParaRPr lang="en-US" sz="2000" b="1" kern="1200" noProof="0" dirty="0">
            <a:solidFill>
              <a:schemeClr val="tx1"/>
            </a:solidFill>
            <a:latin typeface="Open Sans"/>
            <a:ea typeface="+mn-ea"/>
            <a:cs typeface="+mn-cs"/>
          </a:endParaRPr>
        </a:p>
      </dgm:t>
    </dgm:pt>
    <dgm:pt modelId="{83EBD20A-61E6-4A67-A4ED-4A9E1AE9AFDF}" type="parTrans" cxnId="{9EB75B5B-140C-493A-8F4E-0136699F6CAD}">
      <dgm:prSet/>
      <dgm:spPr>
        <a:ln>
          <a:noFill/>
        </a:ln>
      </dgm:spPr>
      <dgm:t>
        <a:bodyPr/>
        <a:lstStyle/>
        <a:p>
          <a:endParaRPr lang="en-US" noProof="0"/>
        </a:p>
      </dgm:t>
    </dgm:pt>
    <dgm:pt modelId="{4F58042C-60CE-40F8-B37A-6C0EB171FDA9}" type="sibTrans" cxnId="{9EB75B5B-140C-493A-8F4E-0136699F6CAD}">
      <dgm:prSet/>
      <dgm:spPr/>
      <dgm:t>
        <a:bodyPr/>
        <a:lstStyle/>
        <a:p>
          <a:endParaRPr lang="en-US" noProof="0"/>
        </a:p>
      </dgm:t>
    </dgm:pt>
    <dgm:pt modelId="{9262DF1A-5E67-47AA-9AD9-B1746F235086}" type="pres">
      <dgm:prSet presAssocID="{D6B7252B-570A-46BD-849D-EF40D6E162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90CDCF-9332-4AE9-A7AB-BC6CD687D40F}" type="pres">
      <dgm:prSet presAssocID="{9408BD90-AAC0-43F8-A41B-A9CA5A12715D}" presName="hierRoot1" presStyleCnt="0">
        <dgm:presLayoutVars>
          <dgm:hierBranch val="init"/>
        </dgm:presLayoutVars>
      </dgm:prSet>
      <dgm:spPr/>
    </dgm:pt>
    <dgm:pt modelId="{6BE70B4A-494D-4AB8-B3DD-569D25C174F3}" type="pres">
      <dgm:prSet presAssocID="{9408BD90-AAC0-43F8-A41B-A9CA5A12715D}" presName="rootComposite1" presStyleCnt="0"/>
      <dgm:spPr/>
    </dgm:pt>
    <dgm:pt modelId="{1934CE60-8D2D-458F-8E4D-AC9F1876C811}" type="pres">
      <dgm:prSet presAssocID="{9408BD90-AAC0-43F8-A41B-A9CA5A12715D}" presName="rootText1" presStyleLbl="node0" presStyleIdx="0" presStyleCnt="1" custScaleX="252815" custScaleY="84616" custLinFactNeighborX="-1563" custLinFactNeighborY="-50871">
        <dgm:presLayoutVars>
          <dgm:chPref val="3"/>
        </dgm:presLayoutVars>
      </dgm:prSet>
      <dgm:spPr/>
    </dgm:pt>
    <dgm:pt modelId="{F7D16479-2E56-4EC5-90CE-9306C867649D}" type="pres">
      <dgm:prSet presAssocID="{9408BD90-AAC0-43F8-A41B-A9CA5A12715D}" presName="rootConnector1" presStyleLbl="node1" presStyleIdx="0" presStyleCnt="0"/>
      <dgm:spPr/>
    </dgm:pt>
    <dgm:pt modelId="{0C87CBEB-DAD6-425C-8F73-555A6308640C}" type="pres">
      <dgm:prSet presAssocID="{9408BD90-AAC0-43F8-A41B-A9CA5A12715D}" presName="hierChild2" presStyleCnt="0"/>
      <dgm:spPr/>
    </dgm:pt>
    <dgm:pt modelId="{A33A9555-AE36-4DEC-8C11-5BF6E312B82D}" type="pres">
      <dgm:prSet presAssocID="{80334438-A1F3-4369-8C07-7DCE56C4011B}" presName="Name37" presStyleLbl="parChTrans1D2" presStyleIdx="0" presStyleCnt="2"/>
      <dgm:spPr/>
    </dgm:pt>
    <dgm:pt modelId="{15C2E1F6-6BF6-4D00-9797-5499E5D8A3E7}" type="pres">
      <dgm:prSet presAssocID="{3B026E81-E834-46A2-9688-E40930F86B1D}" presName="hierRoot2" presStyleCnt="0">
        <dgm:presLayoutVars>
          <dgm:hierBranch val="init"/>
        </dgm:presLayoutVars>
      </dgm:prSet>
      <dgm:spPr/>
    </dgm:pt>
    <dgm:pt modelId="{64E0DBD2-F28D-49FA-A6D7-B59112DE2391}" type="pres">
      <dgm:prSet presAssocID="{3B026E81-E834-46A2-9688-E40930F86B1D}" presName="rootComposite" presStyleCnt="0"/>
      <dgm:spPr/>
    </dgm:pt>
    <dgm:pt modelId="{9FF6AD27-D97E-495E-AE16-0EC133EAFF5E}" type="pres">
      <dgm:prSet presAssocID="{3B026E81-E834-46A2-9688-E40930F86B1D}" presName="rootText" presStyleLbl="node2" presStyleIdx="0" presStyleCnt="2" custScaleX="145173" custScaleY="358703">
        <dgm:presLayoutVars>
          <dgm:chPref val="3"/>
        </dgm:presLayoutVars>
      </dgm:prSet>
      <dgm:spPr/>
    </dgm:pt>
    <dgm:pt modelId="{30CDE503-460C-4426-A625-B415222B4F05}" type="pres">
      <dgm:prSet presAssocID="{3B026E81-E834-46A2-9688-E40930F86B1D}" presName="rootConnector" presStyleLbl="node2" presStyleIdx="0" presStyleCnt="2"/>
      <dgm:spPr/>
    </dgm:pt>
    <dgm:pt modelId="{B9D0E647-05E5-4728-928C-08247144AC81}" type="pres">
      <dgm:prSet presAssocID="{3B026E81-E834-46A2-9688-E40930F86B1D}" presName="hierChild4" presStyleCnt="0"/>
      <dgm:spPr/>
    </dgm:pt>
    <dgm:pt modelId="{3D7D4CB9-48E7-4BC6-B05F-9B242B861463}" type="pres">
      <dgm:prSet presAssocID="{3B026E81-E834-46A2-9688-E40930F86B1D}" presName="hierChild5" presStyleCnt="0"/>
      <dgm:spPr/>
    </dgm:pt>
    <dgm:pt modelId="{AB7F93DF-C358-4D67-AEB6-1B90207CF7C8}" type="pres">
      <dgm:prSet presAssocID="{83EBD20A-61E6-4A67-A4ED-4A9E1AE9AFDF}" presName="Name37" presStyleLbl="parChTrans1D2" presStyleIdx="1" presStyleCnt="2"/>
      <dgm:spPr/>
    </dgm:pt>
    <dgm:pt modelId="{49A124CD-5DDC-4F01-B011-EAC1742D078E}" type="pres">
      <dgm:prSet presAssocID="{37E6385A-6FD0-48BC-9A32-2CC5702D1B04}" presName="hierRoot2" presStyleCnt="0">
        <dgm:presLayoutVars>
          <dgm:hierBranch val="init"/>
        </dgm:presLayoutVars>
      </dgm:prSet>
      <dgm:spPr/>
    </dgm:pt>
    <dgm:pt modelId="{B2EBD193-4B71-496F-A6BE-EDD5142740C5}" type="pres">
      <dgm:prSet presAssocID="{37E6385A-6FD0-48BC-9A32-2CC5702D1B04}" presName="rootComposite" presStyleCnt="0"/>
      <dgm:spPr/>
    </dgm:pt>
    <dgm:pt modelId="{3404C8DA-E111-4FAD-A48F-EAC9BD837871}" type="pres">
      <dgm:prSet presAssocID="{37E6385A-6FD0-48BC-9A32-2CC5702D1B04}" presName="rootText" presStyleLbl="node2" presStyleIdx="1" presStyleCnt="2" custScaleX="141982" custScaleY="358703" custLinFactNeighborX="-1960" custLinFactNeighborY="-2053">
        <dgm:presLayoutVars>
          <dgm:chPref val="3"/>
        </dgm:presLayoutVars>
      </dgm:prSet>
      <dgm:spPr/>
    </dgm:pt>
    <dgm:pt modelId="{B84BBB2D-05DB-4B8B-B8A0-A2335280EBF5}" type="pres">
      <dgm:prSet presAssocID="{37E6385A-6FD0-48BC-9A32-2CC5702D1B04}" presName="rootConnector" presStyleLbl="node2" presStyleIdx="1" presStyleCnt="2"/>
      <dgm:spPr/>
    </dgm:pt>
    <dgm:pt modelId="{FA08DC0A-F284-443C-A933-E2CD863E115E}" type="pres">
      <dgm:prSet presAssocID="{37E6385A-6FD0-48BC-9A32-2CC5702D1B04}" presName="hierChild4" presStyleCnt="0"/>
      <dgm:spPr/>
    </dgm:pt>
    <dgm:pt modelId="{EEFBF66D-9D0E-48FE-A751-A2041D5ACAD1}" type="pres">
      <dgm:prSet presAssocID="{37E6385A-6FD0-48BC-9A32-2CC5702D1B04}" presName="hierChild5" presStyleCnt="0"/>
      <dgm:spPr/>
    </dgm:pt>
    <dgm:pt modelId="{260B9568-AB4E-48D1-AC55-F440C8B7B886}" type="pres">
      <dgm:prSet presAssocID="{9408BD90-AAC0-43F8-A41B-A9CA5A12715D}" presName="hierChild3" presStyleCnt="0"/>
      <dgm:spPr/>
    </dgm:pt>
  </dgm:ptLst>
  <dgm:cxnLst>
    <dgm:cxn modelId="{6A735406-DA2D-4258-A267-538F808F8761}" type="presOf" srcId="{83EBD20A-61E6-4A67-A4ED-4A9E1AE9AFDF}" destId="{AB7F93DF-C358-4D67-AEB6-1B90207CF7C8}" srcOrd="0" destOrd="0" presId="urn:microsoft.com/office/officeart/2005/8/layout/orgChart1"/>
    <dgm:cxn modelId="{C0EEE827-1F0D-466B-9F47-732D04558DCC}" type="presOf" srcId="{80334438-A1F3-4369-8C07-7DCE56C4011B}" destId="{A33A9555-AE36-4DEC-8C11-5BF6E312B82D}" srcOrd="0" destOrd="0" presId="urn:microsoft.com/office/officeart/2005/8/layout/orgChart1"/>
    <dgm:cxn modelId="{78073935-0A44-4BAD-A679-1BEDE7571C6D}" type="presOf" srcId="{9408BD90-AAC0-43F8-A41B-A9CA5A12715D}" destId="{F7D16479-2E56-4EC5-90CE-9306C867649D}" srcOrd="1" destOrd="0" presId="urn:microsoft.com/office/officeart/2005/8/layout/orgChart1"/>
    <dgm:cxn modelId="{2EB62F37-0E0F-4050-9E98-8BCCA7C1E30C}" type="presOf" srcId="{37E6385A-6FD0-48BC-9A32-2CC5702D1B04}" destId="{B84BBB2D-05DB-4B8B-B8A0-A2335280EBF5}" srcOrd="1" destOrd="0" presId="urn:microsoft.com/office/officeart/2005/8/layout/orgChart1"/>
    <dgm:cxn modelId="{9EB75B5B-140C-493A-8F4E-0136699F6CAD}" srcId="{9408BD90-AAC0-43F8-A41B-A9CA5A12715D}" destId="{37E6385A-6FD0-48BC-9A32-2CC5702D1B04}" srcOrd="1" destOrd="0" parTransId="{83EBD20A-61E6-4A67-A4ED-4A9E1AE9AFDF}" sibTransId="{4F58042C-60CE-40F8-B37A-6C0EB171FDA9}"/>
    <dgm:cxn modelId="{267BBA4D-18D1-4127-8BFE-48B54183917C}" type="presOf" srcId="{D6B7252B-570A-46BD-849D-EF40D6E162D6}" destId="{9262DF1A-5E67-47AA-9AD9-B1746F235086}" srcOrd="0" destOrd="0" presId="urn:microsoft.com/office/officeart/2005/8/layout/orgChart1"/>
    <dgm:cxn modelId="{185C7E57-0635-4765-8DA8-C8BB7CE69A96}" type="presOf" srcId="{9408BD90-AAC0-43F8-A41B-A9CA5A12715D}" destId="{1934CE60-8D2D-458F-8E4D-AC9F1876C811}" srcOrd="0" destOrd="0" presId="urn:microsoft.com/office/officeart/2005/8/layout/orgChart1"/>
    <dgm:cxn modelId="{A64D4684-3A18-47C1-AF8B-5887EE6A9B40}" type="presOf" srcId="{3B026E81-E834-46A2-9688-E40930F86B1D}" destId="{9FF6AD27-D97E-495E-AE16-0EC133EAFF5E}" srcOrd="0" destOrd="0" presId="urn:microsoft.com/office/officeart/2005/8/layout/orgChart1"/>
    <dgm:cxn modelId="{82ECA085-FF17-45B8-B59D-0C9C1DA8786C}" srcId="{D6B7252B-570A-46BD-849D-EF40D6E162D6}" destId="{9408BD90-AAC0-43F8-A41B-A9CA5A12715D}" srcOrd="0" destOrd="0" parTransId="{139F3081-FAA8-4C61-9863-FF61582C2062}" sibTransId="{7C04FFFC-EE3D-445D-88D0-5F9F3622C117}"/>
    <dgm:cxn modelId="{07778C8C-7F41-489F-9A2C-DC81ED676343}" type="presOf" srcId="{37E6385A-6FD0-48BC-9A32-2CC5702D1B04}" destId="{3404C8DA-E111-4FAD-A48F-EAC9BD837871}" srcOrd="0" destOrd="0" presId="urn:microsoft.com/office/officeart/2005/8/layout/orgChart1"/>
    <dgm:cxn modelId="{F73E1BD2-9899-465C-8B8A-E5DAD5357839}" srcId="{9408BD90-AAC0-43F8-A41B-A9CA5A12715D}" destId="{3B026E81-E834-46A2-9688-E40930F86B1D}" srcOrd="0" destOrd="0" parTransId="{80334438-A1F3-4369-8C07-7DCE56C4011B}" sibTransId="{E7323179-CD48-4A12-AD53-CB57C5B721AA}"/>
    <dgm:cxn modelId="{AD26B2E4-5AD4-4C28-88DB-0FB2E95926E7}" type="presOf" srcId="{3B026E81-E834-46A2-9688-E40930F86B1D}" destId="{30CDE503-460C-4426-A625-B415222B4F05}" srcOrd="1" destOrd="0" presId="urn:microsoft.com/office/officeart/2005/8/layout/orgChart1"/>
    <dgm:cxn modelId="{BC6C6FB8-FEE8-4F9B-8C29-B92DB2574DC6}" type="presParOf" srcId="{9262DF1A-5E67-47AA-9AD9-B1746F235086}" destId="{1590CDCF-9332-4AE9-A7AB-BC6CD687D40F}" srcOrd="0" destOrd="0" presId="urn:microsoft.com/office/officeart/2005/8/layout/orgChart1"/>
    <dgm:cxn modelId="{DD9EA5B1-87C4-4E72-9AE6-F63D7F96296D}" type="presParOf" srcId="{1590CDCF-9332-4AE9-A7AB-BC6CD687D40F}" destId="{6BE70B4A-494D-4AB8-B3DD-569D25C174F3}" srcOrd="0" destOrd="0" presId="urn:microsoft.com/office/officeart/2005/8/layout/orgChart1"/>
    <dgm:cxn modelId="{899C6771-F9DB-4CF9-968D-5E2A100B0C95}" type="presParOf" srcId="{6BE70B4A-494D-4AB8-B3DD-569D25C174F3}" destId="{1934CE60-8D2D-458F-8E4D-AC9F1876C811}" srcOrd="0" destOrd="0" presId="urn:microsoft.com/office/officeart/2005/8/layout/orgChart1"/>
    <dgm:cxn modelId="{9E90323F-59AA-458D-82D0-82A25E864230}" type="presParOf" srcId="{6BE70B4A-494D-4AB8-B3DD-569D25C174F3}" destId="{F7D16479-2E56-4EC5-90CE-9306C867649D}" srcOrd="1" destOrd="0" presId="urn:microsoft.com/office/officeart/2005/8/layout/orgChart1"/>
    <dgm:cxn modelId="{CC61C1DF-3F0D-4A30-9D20-153620FF238C}" type="presParOf" srcId="{1590CDCF-9332-4AE9-A7AB-BC6CD687D40F}" destId="{0C87CBEB-DAD6-425C-8F73-555A6308640C}" srcOrd="1" destOrd="0" presId="urn:microsoft.com/office/officeart/2005/8/layout/orgChart1"/>
    <dgm:cxn modelId="{7B1808EF-73A3-40A2-88CC-7FE7D3CA414E}" type="presParOf" srcId="{0C87CBEB-DAD6-425C-8F73-555A6308640C}" destId="{A33A9555-AE36-4DEC-8C11-5BF6E312B82D}" srcOrd="0" destOrd="0" presId="urn:microsoft.com/office/officeart/2005/8/layout/orgChart1"/>
    <dgm:cxn modelId="{E5E7A684-115F-4E3B-9069-9F25AA03D666}" type="presParOf" srcId="{0C87CBEB-DAD6-425C-8F73-555A6308640C}" destId="{15C2E1F6-6BF6-4D00-9797-5499E5D8A3E7}" srcOrd="1" destOrd="0" presId="urn:microsoft.com/office/officeart/2005/8/layout/orgChart1"/>
    <dgm:cxn modelId="{273E8E11-A5CA-4723-97CF-EBCC1BF3BC1C}" type="presParOf" srcId="{15C2E1F6-6BF6-4D00-9797-5499E5D8A3E7}" destId="{64E0DBD2-F28D-49FA-A6D7-B59112DE2391}" srcOrd="0" destOrd="0" presId="urn:microsoft.com/office/officeart/2005/8/layout/orgChart1"/>
    <dgm:cxn modelId="{93671D0B-8F7F-4B88-AFA0-6DA2F5DD34AA}" type="presParOf" srcId="{64E0DBD2-F28D-49FA-A6D7-B59112DE2391}" destId="{9FF6AD27-D97E-495E-AE16-0EC133EAFF5E}" srcOrd="0" destOrd="0" presId="urn:microsoft.com/office/officeart/2005/8/layout/orgChart1"/>
    <dgm:cxn modelId="{B06E232D-48BF-4FE7-9701-01EE6E84C202}" type="presParOf" srcId="{64E0DBD2-F28D-49FA-A6D7-B59112DE2391}" destId="{30CDE503-460C-4426-A625-B415222B4F05}" srcOrd="1" destOrd="0" presId="urn:microsoft.com/office/officeart/2005/8/layout/orgChart1"/>
    <dgm:cxn modelId="{41681B91-2D74-42D6-998B-2410F3940EBB}" type="presParOf" srcId="{15C2E1F6-6BF6-4D00-9797-5499E5D8A3E7}" destId="{B9D0E647-05E5-4728-928C-08247144AC81}" srcOrd="1" destOrd="0" presId="urn:microsoft.com/office/officeart/2005/8/layout/orgChart1"/>
    <dgm:cxn modelId="{DF7D0167-C34A-465F-9A9A-7D8173131803}" type="presParOf" srcId="{15C2E1F6-6BF6-4D00-9797-5499E5D8A3E7}" destId="{3D7D4CB9-48E7-4BC6-B05F-9B242B861463}" srcOrd="2" destOrd="0" presId="urn:microsoft.com/office/officeart/2005/8/layout/orgChart1"/>
    <dgm:cxn modelId="{8B385856-079D-4D91-B718-F2A10A890475}" type="presParOf" srcId="{0C87CBEB-DAD6-425C-8F73-555A6308640C}" destId="{AB7F93DF-C358-4D67-AEB6-1B90207CF7C8}" srcOrd="2" destOrd="0" presId="urn:microsoft.com/office/officeart/2005/8/layout/orgChart1"/>
    <dgm:cxn modelId="{B95F5471-08C1-4A36-8F4B-55217252BFB3}" type="presParOf" srcId="{0C87CBEB-DAD6-425C-8F73-555A6308640C}" destId="{49A124CD-5DDC-4F01-B011-EAC1742D078E}" srcOrd="3" destOrd="0" presId="urn:microsoft.com/office/officeart/2005/8/layout/orgChart1"/>
    <dgm:cxn modelId="{3D984B74-9D72-4D02-8C02-FFFB83091FB7}" type="presParOf" srcId="{49A124CD-5DDC-4F01-B011-EAC1742D078E}" destId="{B2EBD193-4B71-496F-A6BE-EDD5142740C5}" srcOrd="0" destOrd="0" presId="urn:microsoft.com/office/officeart/2005/8/layout/orgChart1"/>
    <dgm:cxn modelId="{A354642A-1B53-4512-8B02-286E4C148291}" type="presParOf" srcId="{B2EBD193-4B71-496F-A6BE-EDD5142740C5}" destId="{3404C8DA-E111-4FAD-A48F-EAC9BD837871}" srcOrd="0" destOrd="0" presId="urn:microsoft.com/office/officeart/2005/8/layout/orgChart1"/>
    <dgm:cxn modelId="{25719957-2D47-4AEE-9710-F7240148D28B}" type="presParOf" srcId="{B2EBD193-4B71-496F-A6BE-EDD5142740C5}" destId="{B84BBB2D-05DB-4B8B-B8A0-A2335280EBF5}" srcOrd="1" destOrd="0" presId="urn:microsoft.com/office/officeart/2005/8/layout/orgChart1"/>
    <dgm:cxn modelId="{CA90598E-4D87-4587-9264-6B28B6685698}" type="presParOf" srcId="{49A124CD-5DDC-4F01-B011-EAC1742D078E}" destId="{FA08DC0A-F284-443C-A933-E2CD863E115E}" srcOrd="1" destOrd="0" presId="urn:microsoft.com/office/officeart/2005/8/layout/orgChart1"/>
    <dgm:cxn modelId="{4D817D8A-25F2-4BB8-A60D-EC661816ED82}" type="presParOf" srcId="{49A124CD-5DDC-4F01-B011-EAC1742D078E}" destId="{EEFBF66D-9D0E-48FE-A751-A2041D5ACAD1}" srcOrd="2" destOrd="0" presId="urn:microsoft.com/office/officeart/2005/8/layout/orgChart1"/>
    <dgm:cxn modelId="{0BE307E1-72BE-449F-AA74-E2056D151DA5}" type="presParOf" srcId="{1590CDCF-9332-4AE9-A7AB-BC6CD687D40F}" destId="{260B9568-AB4E-48D1-AC55-F440C8B7B8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84C954-C4FD-44EE-9D6B-532D4392953B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A27567-D405-4DA8-A42F-801547A3CF10}">
      <dgm:prSet phldrT="[Tekst]" custT="1"/>
      <dgm:spPr/>
      <dgm:t>
        <a:bodyPr/>
        <a:lstStyle/>
        <a:p>
          <a:r>
            <a:rPr lang="pl-PL" sz="22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ramach tej kategorii budżetowej można uwzględnić </a:t>
          </a:r>
          <a:br>
            <a:rPr lang="pl-PL" sz="22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2200" b="1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tylko koszty podróży personelu partnera projektu jeśli są:</a:t>
          </a:r>
          <a:endParaRPr lang="en-US" sz="2200" b="1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r>
            <a:rPr lang="en-US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 </a:t>
          </a:r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Bezpośrednio związane z działaniami realizowanymi w ramach projektu w miejscu innym niż miejsce zamieszkania pracowników, lub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r>
            <a:rPr lang="en-US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 </a:t>
          </a:r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niezbędne do administrowania projektem oraz wnoszą wartościowy wkład w realizację projektu i dostarczają produkty projektu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2329F60F-CBB3-4E0D-9E8D-89E12712D9AC}" type="parTrans" cxnId="{1751766B-DBF9-4E04-81C8-82D3E3EAA006}">
      <dgm:prSet/>
      <dgm:spPr/>
      <dgm:t>
        <a:bodyPr/>
        <a:lstStyle/>
        <a:p>
          <a:endParaRPr lang="en-US" sz="1800" noProof="0"/>
        </a:p>
      </dgm:t>
    </dgm:pt>
    <dgm:pt modelId="{CA100F93-9726-473B-AB8D-43620E0BE72A}" type="sibTrans" cxnId="{1751766B-DBF9-4E04-81C8-82D3E3EAA006}">
      <dgm:prSet/>
      <dgm:spPr/>
      <dgm:t>
        <a:bodyPr/>
        <a:lstStyle/>
        <a:p>
          <a:endParaRPr lang="en-US" sz="1800" noProof="0"/>
        </a:p>
      </dgm:t>
    </dgm:pt>
    <dgm:pt modelId="{7562D601-770E-4333-B549-6090C4D5BBBA}">
      <dgm:prSet phldrT="[Tekst]" custT="1"/>
      <dgm:spPr/>
      <dgm:t>
        <a:bodyPr/>
        <a:lstStyle/>
        <a:p>
          <a:r>
            <a:rPr lang="pl-PL" sz="1400" kern="1200" spc="-2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Należy wybierać środek transportu, który jest najbardziej ekonomiczny, tani, przyjazny środowisku i stosować limity krajowe.</a:t>
          </a:r>
          <a:endParaRPr lang="en-US" sz="1400" kern="1200" spc="-20" baseline="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F5C12430-AFD9-464C-B977-5B71355E6FBA}" type="parTrans" cxnId="{B4F6A9BA-7AE9-4555-B3DA-0250250109F1}">
      <dgm:prSet custT="1"/>
      <dgm:spPr/>
      <dgm:t>
        <a:bodyPr/>
        <a:lstStyle/>
        <a:p>
          <a:endParaRPr lang="en-US" sz="1800" noProof="0"/>
        </a:p>
      </dgm:t>
    </dgm:pt>
    <dgm:pt modelId="{3AD390AE-BBEB-48A0-9107-D885D9AC0823}" type="sibTrans" cxnId="{B4F6A9BA-7AE9-4555-B3DA-0250250109F1}">
      <dgm:prSet/>
      <dgm:spPr/>
      <dgm:t>
        <a:bodyPr/>
        <a:lstStyle/>
        <a:p>
          <a:endParaRPr lang="en-US" sz="1800" noProof="0"/>
        </a:p>
      </dgm:t>
    </dgm:pt>
    <dgm:pt modelId="{C4205673-F3E0-42BF-88FF-C56AEAE0593C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powinny być zgodne                        z zasadami rozliczania podróży                                   i zakwaterowania w instytucji partnera projektu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06151B4F-0870-429B-8C60-2E35794B74AA}" type="parTrans" cxnId="{1D949D92-43FA-4283-8B2E-6A98402C5CEA}">
      <dgm:prSet/>
      <dgm:spPr/>
      <dgm:t>
        <a:bodyPr/>
        <a:lstStyle/>
        <a:p>
          <a:endParaRPr lang="en-US" noProof="0"/>
        </a:p>
      </dgm:t>
    </dgm:pt>
    <dgm:pt modelId="{EC4A034C-C997-4C9D-88B1-02FEBA780413}" type="sibTrans" cxnId="{1D949D92-43FA-4283-8B2E-6A98402C5CEA}">
      <dgm:prSet/>
      <dgm:spPr/>
      <dgm:t>
        <a:bodyPr/>
        <a:lstStyle/>
        <a:p>
          <a:endParaRPr lang="en-US" noProof="0"/>
        </a:p>
      </dgm:t>
    </dgm:pt>
    <dgm:pt modelId="{D34E1399-5770-4B5D-9752-CC2CD2EF3E4E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Transport publiczny ma pierwszeństwo nad autami prywatnymi, firmowymi/ taxi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463264DB-7B85-4B6C-92A9-0006F76797EA}" type="parTrans" cxnId="{04E5FDD3-15D5-4166-8C63-76FDAE2A9F74}">
      <dgm:prSet/>
      <dgm:spPr/>
      <dgm:t>
        <a:bodyPr/>
        <a:lstStyle/>
        <a:p>
          <a:endParaRPr lang="en-US" noProof="0"/>
        </a:p>
      </dgm:t>
    </dgm:pt>
    <dgm:pt modelId="{A3AF6605-28D2-4A1B-91E5-80904841CE9D}" type="sibTrans" cxnId="{04E5FDD3-15D5-4166-8C63-76FDAE2A9F74}">
      <dgm:prSet/>
      <dgm:spPr/>
      <dgm:t>
        <a:bodyPr/>
        <a:lstStyle/>
        <a:p>
          <a:endParaRPr lang="en-US" noProof="0"/>
        </a:p>
      </dgm:t>
    </dgm:pt>
    <dgm:pt modelId="{9C7DB1A0-FA52-4D06-99DB-A31E16AFEF1C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Wydatki związane                                    z kosztami anulowania biletów- kwalifikowalne jedynie w przypadku „siły wyższej”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52EAD881-996D-4607-8E34-FBC5AAC89285}" type="parTrans" cxnId="{E43860BB-45CD-4538-A26B-B79F7842E52F}">
      <dgm:prSet/>
      <dgm:spPr/>
      <dgm:t>
        <a:bodyPr/>
        <a:lstStyle/>
        <a:p>
          <a:endParaRPr lang="en-US" noProof="0"/>
        </a:p>
      </dgm:t>
    </dgm:pt>
    <dgm:pt modelId="{15126641-30C1-4CEB-8CA4-B0716BABB099}" type="sibTrans" cxnId="{E43860BB-45CD-4538-A26B-B79F7842E52F}">
      <dgm:prSet/>
      <dgm:spPr/>
      <dgm:t>
        <a:bodyPr/>
        <a:lstStyle/>
        <a:p>
          <a:endParaRPr lang="en-US" noProof="0"/>
        </a:p>
      </dgm:t>
    </dgm:pt>
    <dgm:pt modelId="{0C96396C-A645-41BE-9D73-011C2BED8CBB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poza obszarem Programu mogą być kwalifikowalne jeżeli są konieczne, aby osiągnąć rezultaty projektu.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62E24866-5BD5-4275-9596-91350792FF90}" type="parTrans" cxnId="{926CBBD4-8DBA-4CC9-AEB2-CCFC93E7CCED}">
      <dgm:prSet/>
      <dgm:spPr/>
      <dgm:t>
        <a:bodyPr/>
        <a:lstStyle/>
        <a:p>
          <a:endParaRPr lang="en-US" noProof="0"/>
        </a:p>
      </dgm:t>
    </dgm:pt>
    <dgm:pt modelId="{899D1A95-7C9C-4832-8A1D-0066078E49CB}" type="sibTrans" cxnId="{926CBBD4-8DBA-4CC9-AEB2-CCFC93E7CCED}">
      <dgm:prSet/>
      <dgm:spPr/>
      <dgm:t>
        <a:bodyPr/>
        <a:lstStyle/>
        <a:p>
          <a:endParaRPr lang="en-US" noProof="0"/>
        </a:p>
      </dgm:t>
    </dgm:pt>
    <dgm:pt modelId="{CEF7898E-4593-4801-BAAE-B1D881DD6214}" type="pres">
      <dgm:prSet presAssocID="{4B84C954-C4FD-44EE-9D6B-532D439295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B70A04-C801-45AF-B412-3102135BD5B8}" type="pres">
      <dgm:prSet presAssocID="{19A27567-D405-4DA8-A42F-801547A3CF10}" presName="vertOne" presStyleCnt="0"/>
      <dgm:spPr/>
    </dgm:pt>
    <dgm:pt modelId="{91BBD398-D1AF-41A9-8DBB-2EF8EF97D06D}" type="pres">
      <dgm:prSet presAssocID="{19A27567-D405-4DA8-A42F-801547A3CF10}" presName="txOne" presStyleLbl="node0" presStyleIdx="0" presStyleCnt="1" custScaleY="109333">
        <dgm:presLayoutVars>
          <dgm:chPref val="3"/>
        </dgm:presLayoutVars>
      </dgm:prSet>
      <dgm:spPr/>
    </dgm:pt>
    <dgm:pt modelId="{36F01E30-945C-40DE-991D-B3447DD384DF}" type="pres">
      <dgm:prSet presAssocID="{19A27567-D405-4DA8-A42F-801547A3CF10}" presName="parTransOne" presStyleCnt="0"/>
      <dgm:spPr/>
    </dgm:pt>
    <dgm:pt modelId="{35EF06B1-12F6-4EF8-B5FC-63BA6662D1FA}" type="pres">
      <dgm:prSet presAssocID="{19A27567-D405-4DA8-A42F-801547A3CF10}" presName="horzOne" presStyleCnt="0"/>
      <dgm:spPr/>
    </dgm:pt>
    <dgm:pt modelId="{6C6D7FDC-49A0-42DE-964B-2D10CC8463C2}" type="pres">
      <dgm:prSet presAssocID="{C4205673-F3E0-42BF-88FF-C56AEAE0593C}" presName="vertTwo" presStyleCnt="0"/>
      <dgm:spPr/>
    </dgm:pt>
    <dgm:pt modelId="{3C33AB8A-FCE0-4C65-992A-0BD278B4685C}" type="pres">
      <dgm:prSet presAssocID="{C4205673-F3E0-42BF-88FF-C56AEAE0593C}" presName="txTwo" presStyleLbl="node2" presStyleIdx="0" presStyleCnt="5">
        <dgm:presLayoutVars>
          <dgm:chPref val="3"/>
        </dgm:presLayoutVars>
      </dgm:prSet>
      <dgm:spPr/>
    </dgm:pt>
    <dgm:pt modelId="{A29E3B62-2E88-4A27-AEE5-F32895D35602}" type="pres">
      <dgm:prSet presAssocID="{C4205673-F3E0-42BF-88FF-C56AEAE0593C}" presName="horzTwo" presStyleCnt="0"/>
      <dgm:spPr/>
    </dgm:pt>
    <dgm:pt modelId="{0AA06B24-819F-495F-A2D1-C7DA6645ACCD}" type="pres">
      <dgm:prSet presAssocID="{EC4A034C-C997-4C9D-88B1-02FEBA780413}" presName="sibSpaceTwo" presStyleCnt="0"/>
      <dgm:spPr/>
    </dgm:pt>
    <dgm:pt modelId="{E6945D89-7DD7-4C47-B2C1-7BC141875F7F}" type="pres">
      <dgm:prSet presAssocID="{7562D601-770E-4333-B549-6090C4D5BBBA}" presName="vertTwo" presStyleCnt="0"/>
      <dgm:spPr/>
    </dgm:pt>
    <dgm:pt modelId="{CE009DCB-ED16-4692-BB62-60D2C9D51BE3}" type="pres">
      <dgm:prSet presAssocID="{7562D601-770E-4333-B549-6090C4D5BBBA}" presName="txTwo" presStyleLbl="node2" presStyleIdx="1" presStyleCnt="5" custScaleX="109994">
        <dgm:presLayoutVars>
          <dgm:chPref val="3"/>
        </dgm:presLayoutVars>
      </dgm:prSet>
      <dgm:spPr/>
    </dgm:pt>
    <dgm:pt modelId="{97601B41-15E5-40D7-8FEC-77A60049D0B5}" type="pres">
      <dgm:prSet presAssocID="{7562D601-770E-4333-B549-6090C4D5BBBA}" presName="horzTwo" presStyleCnt="0"/>
      <dgm:spPr/>
    </dgm:pt>
    <dgm:pt modelId="{52EB70C5-C8E1-4C87-9C29-06D1F653F394}" type="pres">
      <dgm:prSet presAssocID="{3AD390AE-BBEB-48A0-9107-D885D9AC0823}" presName="sibSpaceTwo" presStyleCnt="0"/>
      <dgm:spPr/>
    </dgm:pt>
    <dgm:pt modelId="{D50A227F-0014-4708-878E-BCB157884B05}" type="pres">
      <dgm:prSet presAssocID="{D34E1399-5770-4B5D-9752-CC2CD2EF3E4E}" presName="vertTwo" presStyleCnt="0"/>
      <dgm:spPr/>
    </dgm:pt>
    <dgm:pt modelId="{A98098B5-121E-495E-9CF6-30413101FA44}" type="pres">
      <dgm:prSet presAssocID="{D34E1399-5770-4B5D-9752-CC2CD2EF3E4E}" presName="txTwo" presStyleLbl="node2" presStyleIdx="2" presStyleCnt="5">
        <dgm:presLayoutVars>
          <dgm:chPref val="3"/>
        </dgm:presLayoutVars>
      </dgm:prSet>
      <dgm:spPr/>
    </dgm:pt>
    <dgm:pt modelId="{3FD36048-8E6E-4D4E-9BAC-C6117B904860}" type="pres">
      <dgm:prSet presAssocID="{D34E1399-5770-4B5D-9752-CC2CD2EF3E4E}" presName="horzTwo" presStyleCnt="0"/>
      <dgm:spPr/>
    </dgm:pt>
    <dgm:pt modelId="{4A2BA795-E408-4110-87F7-1CB850945797}" type="pres">
      <dgm:prSet presAssocID="{A3AF6605-28D2-4A1B-91E5-80904841CE9D}" presName="sibSpaceTwo" presStyleCnt="0"/>
      <dgm:spPr/>
    </dgm:pt>
    <dgm:pt modelId="{B3489E97-BB28-4DA0-BAB2-98FABF39ED1F}" type="pres">
      <dgm:prSet presAssocID="{9C7DB1A0-FA52-4D06-99DB-A31E16AFEF1C}" presName="vertTwo" presStyleCnt="0"/>
      <dgm:spPr/>
    </dgm:pt>
    <dgm:pt modelId="{CD85AB01-DC69-439C-AF58-49CBBE631D9E}" type="pres">
      <dgm:prSet presAssocID="{9C7DB1A0-FA52-4D06-99DB-A31E16AFEF1C}" presName="txTwo" presStyleLbl="node2" presStyleIdx="3" presStyleCnt="5">
        <dgm:presLayoutVars>
          <dgm:chPref val="3"/>
        </dgm:presLayoutVars>
      </dgm:prSet>
      <dgm:spPr/>
    </dgm:pt>
    <dgm:pt modelId="{74F3B2E8-60CC-4885-8C74-0A4E8B06549C}" type="pres">
      <dgm:prSet presAssocID="{9C7DB1A0-FA52-4D06-99DB-A31E16AFEF1C}" presName="horzTwo" presStyleCnt="0"/>
      <dgm:spPr/>
    </dgm:pt>
    <dgm:pt modelId="{B374A76F-F713-421D-8BD7-90A876C58609}" type="pres">
      <dgm:prSet presAssocID="{15126641-30C1-4CEB-8CA4-B0716BABB099}" presName="sibSpaceTwo" presStyleCnt="0"/>
      <dgm:spPr/>
    </dgm:pt>
    <dgm:pt modelId="{2F1E9AD2-6F7D-4E84-9647-39B8B8D31A05}" type="pres">
      <dgm:prSet presAssocID="{0C96396C-A645-41BE-9D73-011C2BED8CBB}" presName="vertTwo" presStyleCnt="0"/>
      <dgm:spPr/>
    </dgm:pt>
    <dgm:pt modelId="{CC3FD555-57FD-41CF-BB37-6B6F26FE0E35}" type="pres">
      <dgm:prSet presAssocID="{0C96396C-A645-41BE-9D73-011C2BED8CBB}" presName="txTwo" presStyleLbl="node2" presStyleIdx="4" presStyleCnt="5">
        <dgm:presLayoutVars>
          <dgm:chPref val="3"/>
        </dgm:presLayoutVars>
      </dgm:prSet>
      <dgm:spPr/>
    </dgm:pt>
    <dgm:pt modelId="{0050A5F3-564A-4805-93BF-BDB0F8472BCC}" type="pres">
      <dgm:prSet presAssocID="{0C96396C-A645-41BE-9D73-011C2BED8CBB}" presName="horzTwo" presStyleCnt="0"/>
      <dgm:spPr/>
    </dgm:pt>
  </dgm:ptLst>
  <dgm:cxnLst>
    <dgm:cxn modelId="{C2322510-090C-428C-A313-D0A42FCD03C9}" type="presOf" srcId="{19A27567-D405-4DA8-A42F-801547A3CF10}" destId="{91BBD398-D1AF-41A9-8DBB-2EF8EF97D06D}" srcOrd="0" destOrd="0" presId="urn:microsoft.com/office/officeart/2005/8/layout/hierarchy4"/>
    <dgm:cxn modelId="{A0A9FC40-916A-4EB4-BBD8-C7BFCF2B87FD}" type="presOf" srcId="{9C7DB1A0-FA52-4D06-99DB-A31E16AFEF1C}" destId="{CD85AB01-DC69-439C-AF58-49CBBE631D9E}" srcOrd="0" destOrd="0" presId="urn:microsoft.com/office/officeart/2005/8/layout/hierarchy4"/>
    <dgm:cxn modelId="{0CA16A42-78FB-4275-A48C-335B3466FDC1}" type="presOf" srcId="{C4205673-F3E0-42BF-88FF-C56AEAE0593C}" destId="{3C33AB8A-FCE0-4C65-992A-0BD278B4685C}" srcOrd="0" destOrd="0" presId="urn:microsoft.com/office/officeart/2005/8/layout/hierarchy4"/>
    <dgm:cxn modelId="{1751766B-DBF9-4E04-81C8-82D3E3EAA006}" srcId="{4B84C954-C4FD-44EE-9D6B-532D4392953B}" destId="{19A27567-D405-4DA8-A42F-801547A3CF10}" srcOrd="0" destOrd="0" parTransId="{2329F60F-CBB3-4E0D-9E8D-89E12712D9AC}" sibTransId="{CA100F93-9726-473B-AB8D-43620E0BE72A}"/>
    <dgm:cxn modelId="{1D949D92-43FA-4283-8B2E-6A98402C5CEA}" srcId="{19A27567-D405-4DA8-A42F-801547A3CF10}" destId="{C4205673-F3E0-42BF-88FF-C56AEAE0593C}" srcOrd="0" destOrd="0" parTransId="{06151B4F-0870-429B-8C60-2E35794B74AA}" sibTransId="{EC4A034C-C997-4C9D-88B1-02FEBA780413}"/>
    <dgm:cxn modelId="{B4F6A9BA-7AE9-4555-B3DA-0250250109F1}" srcId="{19A27567-D405-4DA8-A42F-801547A3CF10}" destId="{7562D601-770E-4333-B549-6090C4D5BBBA}" srcOrd="1" destOrd="0" parTransId="{F5C12430-AFD9-464C-B977-5B71355E6FBA}" sibTransId="{3AD390AE-BBEB-48A0-9107-D885D9AC0823}"/>
    <dgm:cxn modelId="{E43860BB-45CD-4538-A26B-B79F7842E52F}" srcId="{19A27567-D405-4DA8-A42F-801547A3CF10}" destId="{9C7DB1A0-FA52-4D06-99DB-A31E16AFEF1C}" srcOrd="3" destOrd="0" parTransId="{52EAD881-996D-4607-8E34-FBC5AAC89285}" sibTransId="{15126641-30C1-4CEB-8CA4-B0716BABB099}"/>
    <dgm:cxn modelId="{53AED4BB-E7DA-4433-BEDF-45D42823859A}" type="presOf" srcId="{7562D601-770E-4333-B549-6090C4D5BBBA}" destId="{CE009DCB-ED16-4692-BB62-60D2C9D51BE3}" srcOrd="0" destOrd="0" presId="urn:microsoft.com/office/officeart/2005/8/layout/hierarchy4"/>
    <dgm:cxn modelId="{04E5FDD3-15D5-4166-8C63-76FDAE2A9F74}" srcId="{19A27567-D405-4DA8-A42F-801547A3CF10}" destId="{D34E1399-5770-4B5D-9752-CC2CD2EF3E4E}" srcOrd="2" destOrd="0" parTransId="{463264DB-7B85-4B6C-92A9-0006F76797EA}" sibTransId="{A3AF6605-28D2-4A1B-91E5-80904841CE9D}"/>
    <dgm:cxn modelId="{926CBBD4-8DBA-4CC9-AEB2-CCFC93E7CCED}" srcId="{19A27567-D405-4DA8-A42F-801547A3CF10}" destId="{0C96396C-A645-41BE-9D73-011C2BED8CBB}" srcOrd="4" destOrd="0" parTransId="{62E24866-5BD5-4275-9596-91350792FF90}" sibTransId="{899D1A95-7C9C-4832-8A1D-0066078E49CB}"/>
    <dgm:cxn modelId="{A25FF7E6-9D8F-4090-B24B-E2738E0CCB47}" type="presOf" srcId="{4B84C954-C4FD-44EE-9D6B-532D4392953B}" destId="{CEF7898E-4593-4801-BAAE-B1D881DD6214}" srcOrd="0" destOrd="0" presId="urn:microsoft.com/office/officeart/2005/8/layout/hierarchy4"/>
    <dgm:cxn modelId="{98E094F0-CDCF-4FA9-AA63-5F3DF66000F7}" type="presOf" srcId="{D34E1399-5770-4B5D-9752-CC2CD2EF3E4E}" destId="{A98098B5-121E-495E-9CF6-30413101FA44}" srcOrd="0" destOrd="0" presId="urn:microsoft.com/office/officeart/2005/8/layout/hierarchy4"/>
    <dgm:cxn modelId="{1C6448F5-F2FA-4507-818C-2D295C521D3C}" type="presOf" srcId="{0C96396C-A645-41BE-9D73-011C2BED8CBB}" destId="{CC3FD555-57FD-41CF-BB37-6B6F26FE0E35}" srcOrd="0" destOrd="0" presId="urn:microsoft.com/office/officeart/2005/8/layout/hierarchy4"/>
    <dgm:cxn modelId="{64316E0B-1E0C-4740-B927-AAD2C40A49AD}" type="presParOf" srcId="{CEF7898E-4593-4801-BAAE-B1D881DD6214}" destId="{68B70A04-C801-45AF-B412-3102135BD5B8}" srcOrd="0" destOrd="0" presId="urn:microsoft.com/office/officeart/2005/8/layout/hierarchy4"/>
    <dgm:cxn modelId="{12DBE63D-61FA-4CBF-9784-19F22C224837}" type="presParOf" srcId="{68B70A04-C801-45AF-B412-3102135BD5B8}" destId="{91BBD398-D1AF-41A9-8DBB-2EF8EF97D06D}" srcOrd="0" destOrd="0" presId="urn:microsoft.com/office/officeart/2005/8/layout/hierarchy4"/>
    <dgm:cxn modelId="{985ACACE-9268-4091-BE2B-F2C9B1B6E61F}" type="presParOf" srcId="{68B70A04-C801-45AF-B412-3102135BD5B8}" destId="{36F01E30-945C-40DE-991D-B3447DD384DF}" srcOrd="1" destOrd="0" presId="urn:microsoft.com/office/officeart/2005/8/layout/hierarchy4"/>
    <dgm:cxn modelId="{73CB1E41-FCEC-4F08-AAEB-23C2D2E55BE1}" type="presParOf" srcId="{68B70A04-C801-45AF-B412-3102135BD5B8}" destId="{35EF06B1-12F6-4EF8-B5FC-63BA6662D1FA}" srcOrd="2" destOrd="0" presId="urn:microsoft.com/office/officeart/2005/8/layout/hierarchy4"/>
    <dgm:cxn modelId="{9E7357E5-DADD-4FCB-8F8A-5F3609598AE8}" type="presParOf" srcId="{35EF06B1-12F6-4EF8-B5FC-63BA6662D1FA}" destId="{6C6D7FDC-49A0-42DE-964B-2D10CC8463C2}" srcOrd="0" destOrd="0" presId="urn:microsoft.com/office/officeart/2005/8/layout/hierarchy4"/>
    <dgm:cxn modelId="{E3F9C3DE-361D-4754-BC6C-8CFCD406EA12}" type="presParOf" srcId="{6C6D7FDC-49A0-42DE-964B-2D10CC8463C2}" destId="{3C33AB8A-FCE0-4C65-992A-0BD278B4685C}" srcOrd="0" destOrd="0" presId="urn:microsoft.com/office/officeart/2005/8/layout/hierarchy4"/>
    <dgm:cxn modelId="{34EDE12F-DD58-4513-873C-D00638795F56}" type="presParOf" srcId="{6C6D7FDC-49A0-42DE-964B-2D10CC8463C2}" destId="{A29E3B62-2E88-4A27-AEE5-F32895D35602}" srcOrd="1" destOrd="0" presId="urn:microsoft.com/office/officeart/2005/8/layout/hierarchy4"/>
    <dgm:cxn modelId="{6FF0E947-7378-4AFA-9955-42B338486E4F}" type="presParOf" srcId="{35EF06B1-12F6-4EF8-B5FC-63BA6662D1FA}" destId="{0AA06B24-819F-495F-A2D1-C7DA6645ACCD}" srcOrd="1" destOrd="0" presId="urn:microsoft.com/office/officeart/2005/8/layout/hierarchy4"/>
    <dgm:cxn modelId="{A3294D70-994D-4335-8EA7-3778A8C9E0B1}" type="presParOf" srcId="{35EF06B1-12F6-4EF8-B5FC-63BA6662D1FA}" destId="{E6945D89-7DD7-4C47-B2C1-7BC141875F7F}" srcOrd="2" destOrd="0" presId="urn:microsoft.com/office/officeart/2005/8/layout/hierarchy4"/>
    <dgm:cxn modelId="{4C091D00-AD60-439F-B231-23D6E8553F4A}" type="presParOf" srcId="{E6945D89-7DD7-4C47-B2C1-7BC141875F7F}" destId="{CE009DCB-ED16-4692-BB62-60D2C9D51BE3}" srcOrd="0" destOrd="0" presId="urn:microsoft.com/office/officeart/2005/8/layout/hierarchy4"/>
    <dgm:cxn modelId="{9208EF60-B3A7-490D-9BA2-8061562A7FA1}" type="presParOf" srcId="{E6945D89-7DD7-4C47-B2C1-7BC141875F7F}" destId="{97601B41-15E5-40D7-8FEC-77A60049D0B5}" srcOrd="1" destOrd="0" presId="urn:microsoft.com/office/officeart/2005/8/layout/hierarchy4"/>
    <dgm:cxn modelId="{5E185AE8-4D19-4D58-876B-FC96073AB13D}" type="presParOf" srcId="{35EF06B1-12F6-4EF8-B5FC-63BA6662D1FA}" destId="{52EB70C5-C8E1-4C87-9C29-06D1F653F394}" srcOrd="3" destOrd="0" presId="urn:microsoft.com/office/officeart/2005/8/layout/hierarchy4"/>
    <dgm:cxn modelId="{84AF1B6C-1162-444D-A883-F9ECB5F413D1}" type="presParOf" srcId="{35EF06B1-12F6-4EF8-B5FC-63BA6662D1FA}" destId="{D50A227F-0014-4708-878E-BCB157884B05}" srcOrd="4" destOrd="0" presId="urn:microsoft.com/office/officeart/2005/8/layout/hierarchy4"/>
    <dgm:cxn modelId="{D426BC8D-CB5B-4D3C-8A6E-C93EA1FDDF08}" type="presParOf" srcId="{D50A227F-0014-4708-878E-BCB157884B05}" destId="{A98098B5-121E-495E-9CF6-30413101FA44}" srcOrd="0" destOrd="0" presId="urn:microsoft.com/office/officeart/2005/8/layout/hierarchy4"/>
    <dgm:cxn modelId="{76368171-B90E-46A3-A65F-E2640B6FEDC7}" type="presParOf" srcId="{D50A227F-0014-4708-878E-BCB157884B05}" destId="{3FD36048-8E6E-4D4E-9BAC-C6117B904860}" srcOrd="1" destOrd="0" presId="urn:microsoft.com/office/officeart/2005/8/layout/hierarchy4"/>
    <dgm:cxn modelId="{1D2FD555-8C41-499E-8070-8D719AD21E83}" type="presParOf" srcId="{35EF06B1-12F6-4EF8-B5FC-63BA6662D1FA}" destId="{4A2BA795-E408-4110-87F7-1CB850945797}" srcOrd="5" destOrd="0" presId="urn:microsoft.com/office/officeart/2005/8/layout/hierarchy4"/>
    <dgm:cxn modelId="{1A211F3B-E534-407A-9A67-BD7EDA6CE048}" type="presParOf" srcId="{35EF06B1-12F6-4EF8-B5FC-63BA6662D1FA}" destId="{B3489E97-BB28-4DA0-BAB2-98FABF39ED1F}" srcOrd="6" destOrd="0" presId="urn:microsoft.com/office/officeart/2005/8/layout/hierarchy4"/>
    <dgm:cxn modelId="{E6806110-1737-4FF8-9542-D1156CBD42E2}" type="presParOf" srcId="{B3489E97-BB28-4DA0-BAB2-98FABF39ED1F}" destId="{CD85AB01-DC69-439C-AF58-49CBBE631D9E}" srcOrd="0" destOrd="0" presId="urn:microsoft.com/office/officeart/2005/8/layout/hierarchy4"/>
    <dgm:cxn modelId="{73AF8BEA-8364-4A70-BDE2-A1EA27A08AC6}" type="presParOf" srcId="{B3489E97-BB28-4DA0-BAB2-98FABF39ED1F}" destId="{74F3B2E8-60CC-4885-8C74-0A4E8B06549C}" srcOrd="1" destOrd="0" presId="urn:microsoft.com/office/officeart/2005/8/layout/hierarchy4"/>
    <dgm:cxn modelId="{CE4F7B8D-2775-4339-9F71-1E916C5C626F}" type="presParOf" srcId="{35EF06B1-12F6-4EF8-B5FC-63BA6662D1FA}" destId="{B374A76F-F713-421D-8BD7-90A876C58609}" srcOrd="7" destOrd="0" presId="urn:microsoft.com/office/officeart/2005/8/layout/hierarchy4"/>
    <dgm:cxn modelId="{8C2F7F92-D12B-4D33-AD0F-169C1C5BCDB0}" type="presParOf" srcId="{35EF06B1-12F6-4EF8-B5FC-63BA6662D1FA}" destId="{2F1E9AD2-6F7D-4E84-9647-39B8B8D31A05}" srcOrd="8" destOrd="0" presId="urn:microsoft.com/office/officeart/2005/8/layout/hierarchy4"/>
    <dgm:cxn modelId="{05F0AA77-0802-46E0-8395-D8D82327E927}" type="presParOf" srcId="{2F1E9AD2-6F7D-4E84-9647-39B8B8D31A05}" destId="{CC3FD555-57FD-41CF-BB37-6B6F26FE0E35}" srcOrd="0" destOrd="0" presId="urn:microsoft.com/office/officeart/2005/8/layout/hierarchy4"/>
    <dgm:cxn modelId="{812E8B88-3871-44DA-A954-EDEAE8B3EF98}" type="presParOf" srcId="{2F1E9AD2-6F7D-4E84-9647-39B8B8D31A05}" destId="{0050A5F3-564A-4805-93BF-BDB0F8472BC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BCEC17-CB02-4FFF-8795-9FC97BCCF1CD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51CFEAF-D87C-4540-8C98-408F61E9E605}">
      <dgm:prSet phldrT="[Tekst]" custT="1"/>
      <dgm:spPr/>
      <dgm:t>
        <a:bodyPr/>
        <a:lstStyle/>
        <a:p>
          <a:r>
            <a:rPr lang="pl-PL" sz="2400" b="1" u="sng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Zamknięta lista </a:t>
          </a:r>
          <a:r>
            <a:rPr lang="pl-PL" sz="2400" b="0" u="none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wydatków kwalifikowalnych:</a:t>
          </a:r>
          <a:r>
            <a:rPr lang="pl-PL" sz="2400" b="1" u="sng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</a:t>
          </a:r>
          <a:endParaRPr lang="en-US" sz="2400" u="sng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137F8661-080F-4A79-853C-F49836395BBA}" type="parTrans" cxnId="{333E2113-07B4-42F8-9FA6-9262EBD74F83}">
      <dgm:prSet/>
      <dgm:spPr/>
      <dgm:t>
        <a:bodyPr/>
        <a:lstStyle/>
        <a:p>
          <a:endParaRPr lang="en-US" noProof="0"/>
        </a:p>
      </dgm:t>
    </dgm:pt>
    <dgm:pt modelId="{D359DF69-4311-4D24-AB09-E3B6F3F0064C}" type="sibTrans" cxnId="{333E2113-07B4-42F8-9FA6-9262EBD74F83}">
      <dgm:prSet/>
      <dgm:spPr/>
      <dgm:t>
        <a:bodyPr/>
        <a:lstStyle/>
        <a:p>
          <a:endParaRPr lang="en-US" noProof="0"/>
        </a:p>
      </dgm:t>
    </dgm:pt>
    <dgm:pt modelId="{1C56B098-3546-4C4C-B78E-C3124CB07FAF}">
      <dgm:prSet phldrT="[Tekst]"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podróży (np. bilety, ubezpieczenie w podróży i ubezpieczenie samochodu, paliwo, kilometrówka, opłaty za przejazdy i opłaty parkingowe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EE41E76A-42D6-4A6C-B806-97ED21CE6DA4}" type="parTrans" cxnId="{3EAC8849-26A6-4CA8-8C89-7157182A4C08}">
      <dgm:prSet/>
      <dgm:spPr/>
      <dgm:t>
        <a:bodyPr/>
        <a:lstStyle/>
        <a:p>
          <a:endParaRPr lang="en-US" noProof="0" dirty="0"/>
        </a:p>
      </dgm:t>
    </dgm:pt>
    <dgm:pt modelId="{49B7D596-0971-4FB8-8621-C34384D02E87}" type="sibTrans" cxnId="{3EAC8849-26A6-4CA8-8C89-7157182A4C08}">
      <dgm:prSet/>
      <dgm:spPr/>
      <dgm:t>
        <a:bodyPr/>
        <a:lstStyle/>
        <a:p>
          <a:endParaRPr lang="en-US" noProof="0"/>
        </a:p>
      </dgm:t>
    </dgm:pt>
    <dgm:pt modelId="{AF7BD94E-C0A1-4AD3-8056-E481578F5406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posiłków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67FA4A8E-84DB-4768-9B81-4D683FB08157}" type="parTrans" cxnId="{2A8FDA09-DAA3-4718-A6D2-A44CDB1207FA}">
      <dgm:prSet/>
      <dgm:spPr/>
      <dgm:t>
        <a:bodyPr/>
        <a:lstStyle/>
        <a:p>
          <a:endParaRPr lang="en-US" noProof="0" dirty="0"/>
        </a:p>
      </dgm:t>
    </dgm:pt>
    <dgm:pt modelId="{4903359E-2096-404F-BF45-6105A6066858}" type="sibTrans" cxnId="{2A8FDA09-DAA3-4718-A6D2-A44CDB1207FA}">
      <dgm:prSet/>
      <dgm:spPr/>
      <dgm:t>
        <a:bodyPr/>
        <a:lstStyle/>
        <a:p>
          <a:endParaRPr lang="en-US" noProof="0"/>
        </a:p>
      </dgm:t>
    </dgm:pt>
    <dgm:pt modelId="{AEECD3CC-D130-433A-8D90-A89074EE0783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zakwaterowania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8FC8DED3-AB48-4620-90CC-AE89848CDFC3}" type="parTrans" cxnId="{09B61C42-B104-4C5C-90E0-52A07B43E24C}">
      <dgm:prSet/>
      <dgm:spPr/>
      <dgm:t>
        <a:bodyPr/>
        <a:lstStyle/>
        <a:p>
          <a:endParaRPr lang="en-US" noProof="0" dirty="0"/>
        </a:p>
      </dgm:t>
    </dgm:pt>
    <dgm:pt modelId="{25824565-C06C-4C0C-AC93-F8D79225A74C}" type="sibTrans" cxnId="{09B61C42-B104-4C5C-90E0-52A07B43E24C}">
      <dgm:prSet/>
      <dgm:spPr/>
      <dgm:t>
        <a:bodyPr/>
        <a:lstStyle/>
        <a:p>
          <a:endParaRPr lang="en-US" noProof="0"/>
        </a:p>
      </dgm:t>
    </dgm:pt>
    <dgm:pt modelId="{7A9FB53F-C73D-4563-8928-CAFA178141EA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wiz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69E1E176-076D-4A4E-97EA-C7B80DC4B865}" type="parTrans" cxnId="{C168C7C6-0BD5-4CFA-AC1E-502EE68DE5CC}">
      <dgm:prSet/>
      <dgm:spPr/>
      <dgm:t>
        <a:bodyPr/>
        <a:lstStyle/>
        <a:p>
          <a:endParaRPr lang="en-US" noProof="0" dirty="0"/>
        </a:p>
      </dgm:t>
    </dgm:pt>
    <dgm:pt modelId="{F4FB32E4-1019-4E0E-AE95-9171C3D4790F}" type="sibTrans" cxnId="{C168C7C6-0BD5-4CFA-AC1E-502EE68DE5CC}">
      <dgm:prSet/>
      <dgm:spPr/>
      <dgm:t>
        <a:bodyPr/>
        <a:lstStyle/>
        <a:p>
          <a:endParaRPr lang="en-US" noProof="0"/>
        </a:p>
      </dgm:t>
    </dgm:pt>
    <dgm:pt modelId="{166D3FA4-4D8C-4D54-BC62-99385D2D8D79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Diety dzienne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54B7A9F8-2166-4D34-86A2-F19CD4DFC4B9}" type="parTrans" cxnId="{5A12EF5E-9F57-468F-B7CD-698E69604BF3}">
      <dgm:prSet/>
      <dgm:spPr/>
      <dgm:t>
        <a:bodyPr/>
        <a:lstStyle/>
        <a:p>
          <a:endParaRPr lang="en-US" noProof="0" dirty="0"/>
        </a:p>
      </dgm:t>
    </dgm:pt>
    <dgm:pt modelId="{9231A2BC-B84F-4DE8-9512-BC4FD9F8E07D}" type="sibTrans" cxnId="{5A12EF5E-9F57-468F-B7CD-698E69604BF3}">
      <dgm:prSet/>
      <dgm:spPr/>
      <dgm:t>
        <a:bodyPr/>
        <a:lstStyle/>
        <a:p>
          <a:endParaRPr lang="en-US" noProof="0"/>
        </a:p>
      </dgm:t>
    </dgm:pt>
    <dgm:pt modelId="{7FDD0687-2440-4493-B2DB-04B59F1F6AC6}" type="pres">
      <dgm:prSet presAssocID="{1FBCEC17-CB02-4FFF-8795-9FC97BCCF1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63222F-D869-4025-97F9-DD53616DFE40}" type="pres">
      <dgm:prSet presAssocID="{851CFEAF-D87C-4540-8C98-408F61E9E605}" presName="root1" presStyleCnt="0"/>
      <dgm:spPr/>
    </dgm:pt>
    <dgm:pt modelId="{90BA7474-C97B-4828-875B-98BD8CB27827}" type="pres">
      <dgm:prSet presAssocID="{851CFEAF-D87C-4540-8C98-408F61E9E605}" presName="LevelOneTextNode" presStyleLbl="node0" presStyleIdx="0" presStyleCnt="1" custScaleY="119980" custLinFactNeighborX="-25344" custLinFactNeighborY="780">
        <dgm:presLayoutVars>
          <dgm:chPref val="3"/>
        </dgm:presLayoutVars>
      </dgm:prSet>
      <dgm:spPr/>
    </dgm:pt>
    <dgm:pt modelId="{AF75B7AC-4FD9-40EE-A744-B122E727BDF0}" type="pres">
      <dgm:prSet presAssocID="{851CFEAF-D87C-4540-8C98-408F61E9E605}" presName="level2hierChild" presStyleCnt="0"/>
      <dgm:spPr/>
    </dgm:pt>
    <dgm:pt modelId="{28F5A71E-2436-4CDD-BEEB-674C8EC41D70}" type="pres">
      <dgm:prSet presAssocID="{EE41E76A-42D6-4A6C-B806-97ED21CE6DA4}" presName="conn2-1" presStyleLbl="parChTrans1D2" presStyleIdx="0" presStyleCnt="5"/>
      <dgm:spPr/>
    </dgm:pt>
    <dgm:pt modelId="{7704E028-4723-4DF5-9E3F-B675B505C5B7}" type="pres">
      <dgm:prSet presAssocID="{EE41E76A-42D6-4A6C-B806-97ED21CE6DA4}" presName="connTx" presStyleLbl="parChTrans1D2" presStyleIdx="0" presStyleCnt="5"/>
      <dgm:spPr/>
    </dgm:pt>
    <dgm:pt modelId="{C414BDB7-0357-4A20-9837-42C2B87BAA9E}" type="pres">
      <dgm:prSet presAssocID="{1C56B098-3546-4C4C-B78E-C3124CB07FAF}" presName="root2" presStyleCnt="0"/>
      <dgm:spPr/>
    </dgm:pt>
    <dgm:pt modelId="{682239CC-A046-41FF-8704-7A3EF1B7FD11}" type="pres">
      <dgm:prSet presAssocID="{1C56B098-3546-4C4C-B78E-C3124CB07FAF}" presName="LevelTwoTextNode" presStyleLbl="node2" presStyleIdx="0" presStyleCnt="5" custScaleX="280731" custLinFactNeighborX="894" custLinFactNeighborY="-1095">
        <dgm:presLayoutVars>
          <dgm:chPref val="3"/>
        </dgm:presLayoutVars>
      </dgm:prSet>
      <dgm:spPr/>
    </dgm:pt>
    <dgm:pt modelId="{0C3E75E3-A17B-40D7-847C-12493B41B31A}" type="pres">
      <dgm:prSet presAssocID="{1C56B098-3546-4C4C-B78E-C3124CB07FAF}" presName="level3hierChild" presStyleCnt="0"/>
      <dgm:spPr/>
    </dgm:pt>
    <dgm:pt modelId="{89F7E06F-35C6-4EDA-8BDB-719B6B152CAA}" type="pres">
      <dgm:prSet presAssocID="{67FA4A8E-84DB-4768-9B81-4D683FB08157}" presName="conn2-1" presStyleLbl="parChTrans1D2" presStyleIdx="1" presStyleCnt="5"/>
      <dgm:spPr/>
    </dgm:pt>
    <dgm:pt modelId="{ADCE5FF9-572A-4ED8-8283-C04D094126B4}" type="pres">
      <dgm:prSet presAssocID="{67FA4A8E-84DB-4768-9B81-4D683FB08157}" presName="connTx" presStyleLbl="parChTrans1D2" presStyleIdx="1" presStyleCnt="5"/>
      <dgm:spPr/>
    </dgm:pt>
    <dgm:pt modelId="{1CD531AD-98CF-4D00-BBA3-BC8DAC127EA4}" type="pres">
      <dgm:prSet presAssocID="{AF7BD94E-C0A1-4AD3-8056-E481578F5406}" presName="root2" presStyleCnt="0"/>
      <dgm:spPr/>
    </dgm:pt>
    <dgm:pt modelId="{20F3015E-EB1E-4E8C-97A9-CA5FB0C21079}" type="pres">
      <dgm:prSet presAssocID="{AF7BD94E-C0A1-4AD3-8056-E481578F5406}" presName="LevelTwoTextNode" presStyleLbl="node2" presStyleIdx="1" presStyleCnt="5" custScaleX="281195">
        <dgm:presLayoutVars>
          <dgm:chPref val="3"/>
        </dgm:presLayoutVars>
      </dgm:prSet>
      <dgm:spPr/>
    </dgm:pt>
    <dgm:pt modelId="{F12B9D4C-3A22-43EE-87C0-397CE5F39E82}" type="pres">
      <dgm:prSet presAssocID="{AF7BD94E-C0A1-4AD3-8056-E481578F5406}" presName="level3hierChild" presStyleCnt="0"/>
      <dgm:spPr/>
    </dgm:pt>
    <dgm:pt modelId="{0DBFC808-B285-497A-8262-626D644468DF}" type="pres">
      <dgm:prSet presAssocID="{8FC8DED3-AB48-4620-90CC-AE89848CDFC3}" presName="conn2-1" presStyleLbl="parChTrans1D2" presStyleIdx="2" presStyleCnt="5"/>
      <dgm:spPr/>
    </dgm:pt>
    <dgm:pt modelId="{800FC936-69C1-41FE-84DB-95B18C209268}" type="pres">
      <dgm:prSet presAssocID="{8FC8DED3-AB48-4620-90CC-AE89848CDFC3}" presName="connTx" presStyleLbl="parChTrans1D2" presStyleIdx="2" presStyleCnt="5"/>
      <dgm:spPr/>
    </dgm:pt>
    <dgm:pt modelId="{12891215-8E80-42C1-B5F4-479CD0130AC0}" type="pres">
      <dgm:prSet presAssocID="{AEECD3CC-D130-433A-8D90-A89074EE0783}" presName="root2" presStyleCnt="0"/>
      <dgm:spPr/>
    </dgm:pt>
    <dgm:pt modelId="{5307FF79-4136-4111-A141-93A18C728D4A}" type="pres">
      <dgm:prSet presAssocID="{AEECD3CC-D130-433A-8D90-A89074EE0783}" presName="LevelTwoTextNode" presStyleLbl="node2" presStyleIdx="2" presStyleCnt="5" custScaleX="279502">
        <dgm:presLayoutVars>
          <dgm:chPref val="3"/>
        </dgm:presLayoutVars>
      </dgm:prSet>
      <dgm:spPr/>
    </dgm:pt>
    <dgm:pt modelId="{59BEFDD6-85E4-41C0-A053-D82EEC447C22}" type="pres">
      <dgm:prSet presAssocID="{AEECD3CC-D130-433A-8D90-A89074EE0783}" presName="level3hierChild" presStyleCnt="0"/>
      <dgm:spPr/>
    </dgm:pt>
    <dgm:pt modelId="{371C9A47-FADF-498A-B379-5D1D51A69D3B}" type="pres">
      <dgm:prSet presAssocID="{69E1E176-076D-4A4E-97EA-C7B80DC4B865}" presName="conn2-1" presStyleLbl="parChTrans1D2" presStyleIdx="3" presStyleCnt="5"/>
      <dgm:spPr/>
    </dgm:pt>
    <dgm:pt modelId="{6E25A26C-2A5B-464A-AED6-C86F63025A5A}" type="pres">
      <dgm:prSet presAssocID="{69E1E176-076D-4A4E-97EA-C7B80DC4B865}" presName="connTx" presStyleLbl="parChTrans1D2" presStyleIdx="3" presStyleCnt="5"/>
      <dgm:spPr/>
    </dgm:pt>
    <dgm:pt modelId="{D6A6C3D5-60F7-4B6F-86D6-D578A3977CFD}" type="pres">
      <dgm:prSet presAssocID="{7A9FB53F-C73D-4563-8928-CAFA178141EA}" presName="root2" presStyleCnt="0"/>
      <dgm:spPr/>
    </dgm:pt>
    <dgm:pt modelId="{4FF00E62-6582-41E2-9907-8496020B3315}" type="pres">
      <dgm:prSet presAssocID="{7A9FB53F-C73D-4563-8928-CAFA178141EA}" presName="LevelTwoTextNode" presStyleLbl="node2" presStyleIdx="3" presStyleCnt="5" custScaleX="279502">
        <dgm:presLayoutVars>
          <dgm:chPref val="3"/>
        </dgm:presLayoutVars>
      </dgm:prSet>
      <dgm:spPr/>
    </dgm:pt>
    <dgm:pt modelId="{D0BDE81F-B98E-4E37-8FF2-9E0506FD15C8}" type="pres">
      <dgm:prSet presAssocID="{7A9FB53F-C73D-4563-8928-CAFA178141EA}" presName="level3hierChild" presStyleCnt="0"/>
      <dgm:spPr/>
    </dgm:pt>
    <dgm:pt modelId="{07E54F70-1F00-4A97-A4B6-1FDDF642623D}" type="pres">
      <dgm:prSet presAssocID="{54B7A9F8-2166-4D34-86A2-F19CD4DFC4B9}" presName="conn2-1" presStyleLbl="parChTrans1D2" presStyleIdx="4" presStyleCnt="5"/>
      <dgm:spPr/>
    </dgm:pt>
    <dgm:pt modelId="{B9C9B501-2D86-4D2B-8FD7-4DAEBCEFE04A}" type="pres">
      <dgm:prSet presAssocID="{54B7A9F8-2166-4D34-86A2-F19CD4DFC4B9}" presName="connTx" presStyleLbl="parChTrans1D2" presStyleIdx="4" presStyleCnt="5"/>
      <dgm:spPr/>
    </dgm:pt>
    <dgm:pt modelId="{14F0BAB6-A3F7-4F8F-9F6D-E006DD3919AB}" type="pres">
      <dgm:prSet presAssocID="{166D3FA4-4D8C-4D54-BC62-99385D2D8D79}" presName="root2" presStyleCnt="0"/>
      <dgm:spPr/>
    </dgm:pt>
    <dgm:pt modelId="{380CE385-B3B8-43A8-8DA2-E36301D61D22}" type="pres">
      <dgm:prSet presAssocID="{166D3FA4-4D8C-4D54-BC62-99385D2D8D79}" presName="LevelTwoTextNode" presStyleLbl="node2" presStyleIdx="4" presStyleCnt="5" custScaleX="279502" custLinFactNeighborX="379" custLinFactNeighborY="199">
        <dgm:presLayoutVars>
          <dgm:chPref val="3"/>
        </dgm:presLayoutVars>
      </dgm:prSet>
      <dgm:spPr/>
    </dgm:pt>
    <dgm:pt modelId="{10A34567-0989-4752-A4BC-FF0C21D06D72}" type="pres">
      <dgm:prSet presAssocID="{166D3FA4-4D8C-4D54-BC62-99385D2D8D79}" presName="level3hierChild" presStyleCnt="0"/>
      <dgm:spPr/>
    </dgm:pt>
  </dgm:ptLst>
  <dgm:cxnLst>
    <dgm:cxn modelId="{5A6BB908-6D21-41A4-8DF9-8D67CA392D4B}" type="presOf" srcId="{8FC8DED3-AB48-4620-90CC-AE89848CDFC3}" destId="{800FC936-69C1-41FE-84DB-95B18C209268}" srcOrd="1" destOrd="0" presId="urn:microsoft.com/office/officeart/2008/layout/HorizontalMultiLevelHierarchy"/>
    <dgm:cxn modelId="{2A8FDA09-DAA3-4718-A6D2-A44CDB1207FA}" srcId="{851CFEAF-D87C-4540-8C98-408F61E9E605}" destId="{AF7BD94E-C0A1-4AD3-8056-E481578F5406}" srcOrd="1" destOrd="0" parTransId="{67FA4A8E-84DB-4768-9B81-4D683FB08157}" sibTransId="{4903359E-2096-404F-BF45-6105A6066858}"/>
    <dgm:cxn modelId="{2C79C60B-3E91-4779-83EA-F626928BC25C}" type="presOf" srcId="{1C56B098-3546-4C4C-B78E-C3124CB07FAF}" destId="{682239CC-A046-41FF-8704-7A3EF1B7FD11}" srcOrd="0" destOrd="0" presId="urn:microsoft.com/office/officeart/2008/layout/HorizontalMultiLevelHierarchy"/>
    <dgm:cxn modelId="{0DA6720D-15F6-4888-8CA0-37857B592FC9}" type="presOf" srcId="{AEECD3CC-D130-433A-8D90-A89074EE0783}" destId="{5307FF79-4136-4111-A141-93A18C728D4A}" srcOrd="0" destOrd="0" presId="urn:microsoft.com/office/officeart/2008/layout/HorizontalMultiLevelHierarchy"/>
    <dgm:cxn modelId="{333E2113-07B4-42F8-9FA6-9262EBD74F83}" srcId="{1FBCEC17-CB02-4FFF-8795-9FC97BCCF1CD}" destId="{851CFEAF-D87C-4540-8C98-408F61E9E605}" srcOrd="0" destOrd="0" parTransId="{137F8661-080F-4A79-853C-F49836395BBA}" sibTransId="{D359DF69-4311-4D24-AB09-E3B6F3F0064C}"/>
    <dgm:cxn modelId="{80FB5316-360B-47D1-8489-0C550033F718}" type="presOf" srcId="{8FC8DED3-AB48-4620-90CC-AE89848CDFC3}" destId="{0DBFC808-B285-497A-8262-626D644468DF}" srcOrd="0" destOrd="0" presId="urn:microsoft.com/office/officeart/2008/layout/HorizontalMultiLevelHierarchy"/>
    <dgm:cxn modelId="{CCEEF327-5BDE-41E0-93F0-C0810F453493}" type="presOf" srcId="{EE41E76A-42D6-4A6C-B806-97ED21CE6DA4}" destId="{28F5A71E-2436-4CDD-BEEB-674C8EC41D70}" srcOrd="0" destOrd="0" presId="urn:microsoft.com/office/officeart/2008/layout/HorizontalMultiLevelHierarchy"/>
    <dgm:cxn modelId="{71F3BD33-0A96-4265-AF30-BF092358D63A}" type="presOf" srcId="{54B7A9F8-2166-4D34-86A2-F19CD4DFC4B9}" destId="{07E54F70-1F00-4A97-A4B6-1FDDF642623D}" srcOrd="0" destOrd="0" presId="urn:microsoft.com/office/officeart/2008/layout/HorizontalMultiLevelHierarchy"/>
    <dgm:cxn modelId="{8181B43D-CCD2-4A0A-9CC8-1821B350C842}" type="presOf" srcId="{166D3FA4-4D8C-4D54-BC62-99385D2D8D79}" destId="{380CE385-B3B8-43A8-8DA2-E36301D61D22}" srcOrd="0" destOrd="0" presId="urn:microsoft.com/office/officeart/2008/layout/HorizontalMultiLevelHierarchy"/>
    <dgm:cxn modelId="{5A12EF5E-9F57-468F-B7CD-698E69604BF3}" srcId="{851CFEAF-D87C-4540-8C98-408F61E9E605}" destId="{166D3FA4-4D8C-4D54-BC62-99385D2D8D79}" srcOrd="4" destOrd="0" parTransId="{54B7A9F8-2166-4D34-86A2-F19CD4DFC4B9}" sibTransId="{9231A2BC-B84F-4DE8-9512-BC4FD9F8E07D}"/>
    <dgm:cxn modelId="{09B61C42-B104-4C5C-90E0-52A07B43E24C}" srcId="{851CFEAF-D87C-4540-8C98-408F61E9E605}" destId="{AEECD3CC-D130-433A-8D90-A89074EE0783}" srcOrd="2" destOrd="0" parTransId="{8FC8DED3-AB48-4620-90CC-AE89848CDFC3}" sibTransId="{25824565-C06C-4C0C-AC93-F8D79225A74C}"/>
    <dgm:cxn modelId="{6A748143-BEAB-4CCF-8B76-C1676BD92FEC}" type="presOf" srcId="{54B7A9F8-2166-4D34-86A2-F19CD4DFC4B9}" destId="{B9C9B501-2D86-4D2B-8FD7-4DAEBCEFE04A}" srcOrd="1" destOrd="0" presId="urn:microsoft.com/office/officeart/2008/layout/HorizontalMultiLevelHierarchy"/>
    <dgm:cxn modelId="{6CEDFB65-1CDA-440D-BC6C-380F3EC28886}" type="presOf" srcId="{7A9FB53F-C73D-4563-8928-CAFA178141EA}" destId="{4FF00E62-6582-41E2-9907-8496020B3315}" srcOrd="0" destOrd="0" presId="urn:microsoft.com/office/officeart/2008/layout/HorizontalMultiLevelHierarchy"/>
    <dgm:cxn modelId="{3EAC8849-26A6-4CA8-8C89-7157182A4C08}" srcId="{851CFEAF-D87C-4540-8C98-408F61E9E605}" destId="{1C56B098-3546-4C4C-B78E-C3124CB07FAF}" srcOrd="0" destOrd="0" parTransId="{EE41E76A-42D6-4A6C-B806-97ED21CE6DA4}" sibTransId="{49B7D596-0971-4FB8-8621-C34384D02E87}"/>
    <dgm:cxn modelId="{A761B473-D18C-4535-85CE-C96BC4532DFB}" type="presOf" srcId="{67FA4A8E-84DB-4768-9B81-4D683FB08157}" destId="{ADCE5FF9-572A-4ED8-8283-C04D094126B4}" srcOrd="1" destOrd="0" presId="urn:microsoft.com/office/officeart/2008/layout/HorizontalMultiLevelHierarchy"/>
    <dgm:cxn modelId="{4773588F-900D-4870-B3A0-2F1B1FF7FDCC}" type="presOf" srcId="{69E1E176-076D-4A4E-97EA-C7B80DC4B865}" destId="{371C9A47-FADF-498A-B379-5D1D51A69D3B}" srcOrd="0" destOrd="0" presId="urn:microsoft.com/office/officeart/2008/layout/HorizontalMultiLevelHierarchy"/>
    <dgm:cxn modelId="{182DF0A9-5A75-48F2-B072-B6F339F60E7A}" type="presOf" srcId="{851CFEAF-D87C-4540-8C98-408F61E9E605}" destId="{90BA7474-C97B-4828-875B-98BD8CB27827}" srcOrd="0" destOrd="0" presId="urn:microsoft.com/office/officeart/2008/layout/HorizontalMultiLevelHierarchy"/>
    <dgm:cxn modelId="{54898DBA-E05D-4808-AEE7-BCBD6FC8A8B7}" type="presOf" srcId="{EE41E76A-42D6-4A6C-B806-97ED21CE6DA4}" destId="{7704E028-4723-4DF5-9E3F-B675B505C5B7}" srcOrd="1" destOrd="0" presId="urn:microsoft.com/office/officeart/2008/layout/HorizontalMultiLevelHierarchy"/>
    <dgm:cxn modelId="{C168C7C6-0BD5-4CFA-AC1E-502EE68DE5CC}" srcId="{851CFEAF-D87C-4540-8C98-408F61E9E605}" destId="{7A9FB53F-C73D-4563-8928-CAFA178141EA}" srcOrd="3" destOrd="0" parTransId="{69E1E176-076D-4A4E-97EA-C7B80DC4B865}" sibTransId="{F4FB32E4-1019-4E0E-AE95-9171C3D4790F}"/>
    <dgm:cxn modelId="{EF7AE8C6-A65F-41DA-8F7F-E04F9F7CF581}" type="presOf" srcId="{AF7BD94E-C0A1-4AD3-8056-E481578F5406}" destId="{20F3015E-EB1E-4E8C-97A9-CA5FB0C21079}" srcOrd="0" destOrd="0" presId="urn:microsoft.com/office/officeart/2008/layout/HorizontalMultiLevelHierarchy"/>
    <dgm:cxn modelId="{CF439DD4-18EC-481F-8828-667BA3956515}" type="presOf" srcId="{1FBCEC17-CB02-4FFF-8795-9FC97BCCF1CD}" destId="{7FDD0687-2440-4493-B2DB-04B59F1F6AC6}" srcOrd="0" destOrd="0" presId="urn:microsoft.com/office/officeart/2008/layout/HorizontalMultiLevelHierarchy"/>
    <dgm:cxn modelId="{3E1A54E7-4608-47C2-A90C-8A9E406CFD48}" type="presOf" srcId="{69E1E176-076D-4A4E-97EA-C7B80DC4B865}" destId="{6E25A26C-2A5B-464A-AED6-C86F63025A5A}" srcOrd="1" destOrd="0" presId="urn:microsoft.com/office/officeart/2008/layout/HorizontalMultiLevelHierarchy"/>
    <dgm:cxn modelId="{34BC22EE-BB0A-4061-9EF9-44096D6FDBF5}" type="presOf" srcId="{67FA4A8E-84DB-4768-9B81-4D683FB08157}" destId="{89F7E06F-35C6-4EDA-8BDB-719B6B152CAA}" srcOrd="0" destOrd="0" presId="urn:microsoft.com/office/officeart/2008/layout/HorizontalMultiLevelHierarchy"/>
    <dgm:cxn modelId="{2448D6F5-3B00-4283-9FF8-1975AF14C2DA}" type="presParOf" srcId="{7FDD0687-2440-4493-B2DB-04B59F1F6AC6}" destId="{9763222F-D869-4025-97F9-DD53616DFE40}" srcOrd="0" destOrd="0" presId="urn:microsoft.com/office/officeart/2008/layout/HorizontalMultiLevelHierarchy"/>
    <dgm:cxn modelId="{8F4FD5C9-77FB-4895-8444-FC30437DAC97}" type="presParOf" srcId="{9763222F-D869-4025-97F9-DD53616DFE40}" destId="{90BA7474-C97B-4828-875B-98BD8CB27827}" srcOrd="0" destOrd="0" presId="urn:microsoft.com/office/officeart/2008/layout/HorizontalMultiLevelHierarchy"/>
    <dgm:cxn modelId="{7E5DBCEC-800B-4D2B-ADEF-D00AAFF90AA4}" type="presParOf" srcId="{9763222F-D869-4025-97F9-DD53616DFE40}" destId="{AF75B7AC-4FD9-40EE-A744-B122E727BDF0}" srcOrd="1" destOrd="0" presId="urn:microsoft.com/office/officeart/2008/layout/HorizontalMultiLevelHierarchy"/>
    <dgm:cxn modelId="{72D9AF98-A3C5-46AC-9C5C-22FCC8EFB246}" type="presParOf" srcId="{AF75B7AC-4FD9-40EE-A744-B122E727BDF0}" destId="{28F5A71E-2436-4CDD-BEEB-674C8EC41D70}" srcOrd="0" destOrd="0" presId="urn:microsoft.com/office/officeart/2008/layout/HorizontalMultiLevelHierarchy"/>
    <dgm:cxn modelId="{CC7CBD93-56E5-4DB4-A1D1-FD9201AD2CAE}" type="presParOf" srcId="{28F5A71E-2436-4CDD-BEEB-674C8EC41D70}" destId="{7704E028-4723-4DF5-9E3F-B675B505C5B7}" srcOrd="0" destOrd="0" presId="urn:microsoft.com/office/officeart/2008/layout/HorizontalMultiLevelHierarchy"/>
    <dgm:cxn modelId="{6B7E4648-1F5E-4F30-B950-13D18401FBCC}" type="presParOf" srcId="{AF75B7AC-4FD9-40EE-A744-B122E727BDF0}" destId="{C414BDB7-0357-4A20-9837-42C2B87BAA9E}" srcOrd="1" destOrd="0" presId="urn:microsoft.com/office/officeart/2008/layout/HorizontalMultiLevelHierarchy"/>
    <dgm:cxn modelId="{D83D59B9-4986-4EFE-A9E7-5F64C4E783CA}" type="presParOf" srcId="{C414BDB7-0357-4A20-9837-42C2B87BAA9E}" destId="{682239CC-A046-41FF-8704-7A3EF1B7FD11}" srcOrd="0" destOrd="0" presId="urn:microsoft.com/office/officeart/2008/layout/HorizontalMultiLevelHierarchy"/>
    <dgm:cxn modelId="{952A3BD4-A019-4E7D-93ED-BF1FE6A72329}" type="presParOf" srcId="{C414BDB7-0357-4A20-9837-42C2B87BAA9E}" destId="{0C3E75E3-A17B-40D7-847C-12493B41B31A}" srcOrd="1" destOrd="0" presId="urn:microsoft.com/office/officeart/2008/layout/HorizontalMultiLevelHierarchy"/>
    <dgm:cxn modelId="{34B6788F-FFA7-43AF-BB0C-BF0F5F334DE0}" type="presParOf" srcId="{AF75B7AC-4FD9-40EE-A744-B122E727BDF0}" destId="{89F7E06F-35C6-4EDA-8BDB-719B6B152CAA}" srcOrd="2" destOrd="0" presId="urn:microsoft.com/office/officeart/2008/layout/HorizontalMultiLevelHierarchy"/>
    <dgm:cxn modelId="{0C9EDD5A-F510-49AB-8CC2-401D2FD7597A}" type="presParOf" srcId="{89F7E06F-35C6-4EDA-8BDB-719B6B152CAA}" destId="{ADCE5FF9-572A-4ED8-8283-C04D094126B4}" srcOrd="0" destOrd="0" presId="urn:microsoft.com/office/officeart/2008/layout/HorizontalMultiLevelHierarchy"/>
    <dgm:cxn modelId="{11C5A541-BA10-48E5-8FB4-22F990D18B8B}" type="presParOf" srcId="{AF75B7AC-4FD9-40EE-A744-B122E727BDF0}" destId="{1CD531AD-98CF-4D00-BBA3-BC8DAC127EA4}" srcOrd="3" destOrd="0" presId="urn:microsoft.com/office/officeart/2008/layout/HorizontalMultiLevelHierarchy"/>
    <dgm:cxn modelId="{5B4BA417-D3C4-4833-B821-D02832997BF1}" type="presParOf" srcId="{1CD531AD-98CF-4D00-BBA3-BC8DAC127EA4}" destId="{20F3015E-EB1E-4E8C-97A9-CA5FB0C21079}" srcOrd="0" destOrd="0" presId="urn:microsoft.com/office/officeart/2008/layout/HorizontalMultiLevelHierarchy"/>
    <dgm:cxn modelId="{81610DEC-6C91-4CE8-B6CF-D43ABF2CA9F6}" type="presParOf" srcId="{1CD531AD-98CF-4D00-BBA3-BC8DAC127EA4}" destId="{F12B9D4C-3A22-43EE-87C0-397CE5F39E82}" srcOrd="1" destOrd="0" presId="urn:microsoft.com/office/officeart/2008/layout/HorizontalMultiLevelHierarchy"/>
    <dgm:cxn modelId="{811543D7-015B-4BF3-BB93-5B2E18E454B0}" type="presParOf" srcId="{AF75B7AC-4FD9-40EE-A744-B122E727BDF0}" destId="{0DBFC808-B285-497A-8262-626D644468DF}" srcOrd="4" destOrd="0" presId="urn:microsoft.com/office/officeart/2008/layout/HorizontalMultiLevelHierarchy"/>
    <dgm:cxn modelId="{95DE9472-1E9E-4E10-9438-E95CBA6E3462}" type="presParOf" srcId="{0DBFC808-B285-497A-8262-626D644468DF}" destId="{800FC936-69C1-41FE-84DB-95B18C209268}" srcOrd="0" destOrd="0" presId="urn:microsoft.com/office/officeart/2008/layout/HorizontalMultiLevelHierarchy"/>
    <dgm:cxn modelId="{09D78A56-21AC-4085-88CC-5CC791DFAAE3}" type="presParOf" srcId="{AF75B7AC-4FD9-40EE-A744-B122E727BDF0}" destId="{12891215-8E80-42C1-B5F4-479CD0130AC0}" srcOrd="5" destOrd="0" presId="urn:microsoft.com/office/officeart/2008/layout/HorizontalMultiLevelHierarchy"/>
    <dgm:cxn modelId="{6210F7BA-30C6-4263-98C1-5BC81CBF232A}" type="presParOf" srcId="{12891215-8E80-42C1-B5F4-479CD0130AC0}" destId="{5307FF79-4136-4111-A141-93A18C728D4A}" srcOrd="0" destOrd="0" presId="urn:microsoft.com/office/officeart/2008/layout/HorizontalMultiLevelHierarchy"/>
    <dgm:cxn modelId="{E72544F6-09EE-40E4-8DCD-A49945284582}" type="presParOf" srcId="{12891215-8E80-42C1-B5F4-479CD0130AC0}" destId="{59BEFDD6-85E4-41C0-A053-D82EEC447C22}" srcOrd="1" destOrd="0" presId="urn:microsoft.com/office/officeart/2008/layout/HorizontalMultiLevelHierarchy"/>
    <dgm:cxn modelId="{DCE84CF1-99F5-4200-87D0-FA7F6E55D678}" type="presParOf" srcId="{AF75B7AC-4FD9-40EE-A744-B122E727BDF0}" destId="{371C9A47-FADF-498A-B379-5D1D51A69D3B}" srcOrd="6" destOrd="0" presId="urn:microsoft.com/office/officeart/2008/layout/HorizontalMultiLevelHierarchy"/>
    <dgm:cxn modelId="{6CF66D73-018E-41E2-A321-1078829A9B83}" type="presParOf" srcId="{371C9A47-FADF-498A-B379-5D1D51A69D3B}" destId="{6E25A26C-2A5B-464A-AED6-C86F63025A5A}" srcOrd="0" destOrd="0" presId="urn:microsoft.com/office/officeart/2008/layout/HorizontalMultiLevelHierarchy"/>
    <dgm:cxn modelId="{F1C00500-568D-46F4-A853-17EB8499B3D5}" type="presParOf" srcId="{AF75B7AC-4FD9-40EE-A744-B122E727BDF0}" destId="{D6A6C3D5-60F7-4B6F-86D6-D578A3977CFD}" srcOrd="7" destOrd="0" presId="urn:microsoft.com/office/officeart/2008/layout/HorizontalMultiLevelHierarchy"/>
    <dgm:cxn modelId="{6BAED883-A46D-4287-B6C8-9F80B7B6C961}" type="presParOf" srcId="{D6A6C3D5-60F7-4B6F-86D6-D578A3977CFD}" destId="{4FF00E62-6582-41E2-9907-8496020B3315}" srcOrd="0" destOrd="0" presId="urn:microsoft.com/office/officeart/2008/layout/HorizontalMultiLevelHierarchy"/>
    <dgm:cxn modelId="{C5EC397C-7EF5-4253-86C4-4380C66066F7}" type="presParOf" srcId="{D6A6C3D5-60F7-4B6F-86D6-D578A3977CFD}" destId="{D0BDE81F-B98E-4E37-8FF2-9E0506FD15C8}" srcOrd="1" destOrd="0" presId="urn:microsoft.com/office/officeart/2008/layout/HorizontalMultiLevelHierarchy"/>
    <dgm:cxn modelId="{12283315-8A8F-4FC8-8039-F683426C5637}" type="presParOf" srcId="{AF75B7AC-4FD9-40EE-A744-B122E727BDF0}" destId="{07E54F70-1F00-4A97-A4B6-1FDDF642623D}" srcOrd="8" destOrd="0" presId="urn:microsoft.com/office/officeart/2008/layout/HorizontalMultiLevelHierarchy"/>
    <dgm:cxn modelId="{8083F2D5-0AAE-42FA-A090-CDEEA45ACEB0}" type="presParOf" srcId="{07E54F70-1F00-4A97-A4B6-1FDDF642623D}" destId="{B9C9B501-2D86-4D2B-8FD7-4DAEBCEFE04A}" srcOrd="0" destOrd="0" presId="urn:microsoft.com/office/officeart/2008/layout/HorizontalMultiLevelHierarchy"/>
    <dgm:cxn modelId="{E0A7B0D6-F8D6-4358-8768-931B94AFDAC9}" type="presParOf" srcId="{AF75B7AC-4FD9-40EE-A744-B122E727BDF0}" destId="{14F0BAB6-A3F7-4F8F-9F6D-E006DD3919AB}" srcOrd="9" destOrd="0" presId="urn:microsoft.com/office/officeart/2008/layout/HorizontalMultiLevelHierarchy"/>
    <dgm:cxn modelId="{7E8AC7D3-9054-437A-8746-0C6CDF236B5F}" type="presParOf" srcId="{14F0BAB6-A3F7-4F8F-9F6D-E006DD3919AB}" destId="{380CE385-B3B8-43A8-8DA2-E36301D61D22}" srcOrd="0" destOrd="0" presId="urn:microsoft.com/office/officeart/2008/layout/HorizontalMultiLevelHierarchy"/>
    <dgm:cxn modelId="{5886FA64-3DEB-41FA-87A2-253FAE47D8BE}" type="presParOf" srcId="{14F0BAB6-A3F7-4F8F-9F6D-E006DD3919AB}" destId="{10A34567-0989-4752-A4BC-FF0C21D06D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84C954-C4FD-44EE-9D6B-532D4392953B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A27567-D405-4DA8-A42F-801547A3CF10}">
      <dgm:prSet phldrT="[Tekst]"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ramach tej kategorii należy uwzględnić wydatki na zewnętrzne usługi/dostarczane ekspertyzy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2329F60F-CBB3-4E0D-9E8D-89E12712D9AC}" type="parTrans" cxnId="{1751766B-DBF9-4E04-81C8-82D3E3EAA006}">
      <dgm:prSet/>
      <dgm:spPr/>
      <dgm:t>
        <a:bodyPr/>
        <a:lstStyle/>
        <a:p>
          <a:endParaRPr lang="en-US" sz="1800" noProof="0"/>
        </a:p>
      </dgm:t>
    </dgm:pt>
    <dgm:pt modelId="{CA100F93-9726-473B-AB8D-43620E0BE72A}" type="sibTrans" cxnId="{1751766B-DBF9-4E04-81C8-82D3E3EAA006}">
      <dgm:prSet/>
      <dgm:spPr/>
      <dgm:t>
        <a:bodyPr/>
        <a:lstStyle/>
        <a:p>
          <a:endParaRPr lang="en-US" sz="1800" noProof="0"/>
        </a:p>
      </dgm:t>
    </dgm:pt>
    <dgm:pt modelId="{7562D601-770E-4333-B549-6090C4D5BBBA}">
      <dgm:prSet phldrT="[Tekst]"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Praca wykonana przez ekspertów zewnętrznych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i usługodawców musi być niezbędna do realizacji projektu i połączona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z działaniami przewidzianymi we wniosku o dofinansowanie.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F5C12430-AFD9-464C-B977-5B71355E6FBA}" type="parTrans" cxnId="{B4F6A9BA-7AE9-4555-B3DA-0250250109F1}">
      <dgm:prSet custT="1"/>
      <dgm:spPr/>
      <dgm:t>
        <a:bodyPr/>
        <a:lstStyle/>
        <a:p>
          <a:endParaRPr lang="en-US" sz="1800" noProof="0"/>
        </a:p>
      </dgm:t>
    </dgm:pt>
    <dgm:pt modelId="{3AD390AE-BBEB-48A0-9107-D885D9AC0823}" type="sibTrans" cxnId="{B4F6A9BA-7AE9-4555-B3DA-0250250109F1}">
      <dgm:prSet/>
      <dgm:spPr/>
      <dgm:t>
        <a:bodyPr/>
        <a:lstStyle/>
        <a:p>
          <a:endParaRPr lang="en-US" sz="1800" noProof="0"/>
        </a:p>
      </dgm:t>
    </dgm:pt>
    <dgm:pt modelId="{C4205673-F3E0-42BF-88FF-C56AEAE0593C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Związane 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 wykonaniem niektórych zadań projektowych, które nie mogą być przeprowadzone przez samych partnerów projektu.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06151B4F-0870-429B-8C60-2E35794B74AA}" type="parTrans" cxnId="{1D949D92-43FA-4283-8B2E-6A98402C5CEA}">
      <dgm:prSet/>
      <dgm:spPr/>
      <dgm:t>
        <a:bodyPr/>
        <a:lstStyle/>
        <a:p>
          <a:endParaRPr lang="en-US" noProof="0"/>
        </a:p>
      </dgm:t>
    </dgm:pt>
    <dgm:pt modelId="{EC4A034C-C997-4C9D-88B1-02FEBA780413}" type="sibTrans" cxnId="{1D949D92-43FA-4283-8B2E-6A98402C5CEA}">
      <dgm:prSet/>
      <dgm:spPr/>
      <dgm:t>
        <a:bodyPr/>
        <a:lstStyle/>
        <a:p>
          <a:endParaRPr lang="en-US" noProof="0"/>
        </a:p>
      </dgm:t>
    </dgm:pt>
    <dgm:pt modelId="{D34E1399-5770-4B5D-9752-CC2CD2EF3E4E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Zasady zamówień publicznych muszą być przestrzegane (prawo UE, zasady Programu, przepisy wewnętrzne jednostki i przepisy krajowe)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463264DB-7B85-4B6C-92A9-0006F76797EA}" type="parTrans" cxnId="{04E5FDD3-15D5-4166-8C63-76FDAE2A9F74}">
      <dgm:prSet/>
      <dgm:spPr/>
      <dgm:t>
        <a:bodyPr/>
        <a:lstStyle/>
        <a:p>
          <a:endParaRPr lang="en-US" noProof="0"/>
        </a:p>
      </dgm:t>
    </dgm:pt>
    <dgm:pt modelId="{A3AF6605-28D2-4A1B-91E5-80904841CE9D}" type="sibTrans" cxnId="{04E5FDD3-15D5-4166-8C63-76FDAE2A9F74}">
      <dgm:prSet/>
      <dgm:spPr/>
      <dgm:t>
        <a:bodyPr/>
        <a:lstStyle/>
        <a:p>
          <a:endParaRPr lang="en-US" noProof="0"/>
        </a:p>
      </dgm:t>
    </dgm:pt>
    <dgm:pt modelId="{9C7DB1A0-FA52-4D06-99DB-A31E16AFEF1C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Pracownicy zatrudnieni przez partnera projektu nie mogą być zatrudnieni jako zewnętrzni usługodawcy przez innego partnera.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52EAD881-996D-4607-8E34-FBC5AAC89285}" type="parTrans" cxnId="{E43860BB-45CD-4538-A26B-B79F7842E52F}">
      <dgm:prSet/>
      <dgm:spPr/>
      <dgm:t>
        <a:bodyPr/>
        <a:lstStyle/>
        <a:p>
          <a:endParaRPr lang="en-US" noProof="0"/>
        </a:p>
      </dgm:t>
    </dgm:pt>
    <dgm:pt modelId="{15126641-30C1-4CEB-8CA4-B0716BABB099}" type="sibTrans" cxnId="{E43860BB-45CD-4538-A26B-B79F7842E52F}">
      <dgm:prSet/>
      <dgm:spPr/>
      <dgm:t>
        <a:bodyPr/>
        <a:lstStyle/>
        <a:p>
          <a:endParaRPr lang="en-US" noProof="0"/>
        </a:p>
      </dgm:t>
    </dgm:pt>
    <dgm:pt modelId="{0C96396C-A645-41BE-9D73-011C2BED8CBB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Zaliczki dla wykonawcy związane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z zakupem akceptowalne tylko 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szczególnych przypadkach: pod warunkiem, że część zakontraktowanych usług została dostarczona i zaliczki zostały przewidziane w umowie z wykonawcą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62E24866-5BD5-4275-9596-91350792FF90}" type="parTrans" cxnId="{926CBBD4-8DBA-4CC9-AEB2-CCFC93E7CCED}">
      <dgm:prSet/>
      <dgm:spPr/>
      <dgm:t>
        <a:bodyPr/>
        <a:lstStyle/>
        <a:p>
          <a:endParaRPr lang="en-US" noProof="0"/>
        </a:p>
      </dgm:t>
    </dgm:pt>
    <dgm:pt modelId="{899D1A95-7C9C-4832-8A1D-0066078E49CB}" type="sibTrans" cxnId="{926CBBD4-8DBA-4CC9-AEB2-CCFC93E7CCED}">
      <dgm:prSet/>
      <dgm:spPr/>
      <dgm:t>
        <a:bodyPr/>
        <a:lstStyle/>
        <a:p>
          <a:endParaRPr lang="en-US" noProof="0"/>
        </a:p>
      </dgm:t>
    </dgm:pt>
    <dgm:pt modelId="{CEF7898E-4593-4801-BAAE-B1D881DD6214}" type="pres">
      <dgm:prSet presAssocID="{4B84C954-C4FD-44EE-9D6B-532D439295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B70A04-C801-45AF-B412-3102135BD5B8}" type="pres">
      <dgm:prSet presAssocID="{19A27567-D405-4DA8-A42F-801547A3CF10}" presName="vertOne" presStyleCnt="0"/>
      <dgm:spPr/>
    </dgm:pt>
    <dgm:pt modelId="{91BBD398-D1AF-41A9-8DBB-2EF8EF97D06D}" type="pres">
      <dgm:prSet presAssocID="{19A27567-D405-4DA8-A42F-801547A3CF10}" presName="txOne" presStyleLbl="node0" presStyleIdx="0" presStyleCnt="1" custScaleY="35156">
        <dgm:presLayoutVars>
          <dgm:chPref val="3"/>
        </dgm:presLayoutVars>
      </dgm:prSet>
      <dgm:spPr/>
    </dgm:pt>
    <dgm:pt modelId="{36F01E30-945C-40DE-991D-B3447DD384DF}" type="pres">
      <dgm:prSet presAssocID="{19A27567-D405-4DA8-A42F-801547A3CF10}" presName="parTransOne" presStyleCnt="0"/>
      <dgm:spPr/>
    </dgm:pt>
    <dgm:pt modelId="{35EF06B1-12F6-4EF8-B5FC-63BA6662D1FA}" type="pres">
      <dgm:prSet presAssocID="{19A27567-D405-4DA8-A42F-801547A3CF10}" presName="horzOne" presStyleCnt="0"/>
      <dgm:spPr/>
    </dgm:pt>
    <dgm:pt modelId="{6C6D7FDC-49A0-42DE-964B-2D10CC8463C2}" type="pres">
      <dgm:prSet presAssocID="{C4205673-F3E0-42BF-88FF-C56AEAE0593C}" presName="vertTwo" presStyleCnt="0"/>
      <dgm:spPr/>
    </dgm:pt>
    <dgm:pt modelId="{3C33AB8A-FCE0-4C65-992A-0BD278B4685C}" type="pres">
      <dgm:prSet presAssocID="{C4205673-F3E0-42BF-88FF-C56AEAE0593C}" presName="txTwo" presStyleLbl="node2" presStyleIdx="0" presStyleCnt="5" custScaleY="113275">
        <dgm:presLayoutVars>
          <dgm:chPref val="3"/>
        </dgm:presLayoutVars>
      </dgm:prSet>
      <dgm:spPr/>
    </dgm:pt>
    <dgm:pt modelId="{A29E3B62-2E88-4A27-AEE5-F32895D35602}" type="pres">
      <dgm:prSet presAssocID="{C4205673-F3E0-42BF-88FF-C56AEAE0593C}" presName="horzTwo" presStyleCnt="0"/>
      <dgm:spPr/>
    </dgm:pt>
    <dgm:pt modelId="{0AA06B24-819F-495F-A2D1-C7DA6645ACCD}" type="pres">
      <dgm:prSet presAssocID="{EC4A034C-C997-4C9D-88B1-02FEBA780413}" presName="sibSpaceTwo" presStyleCnt="0"/>
      <dgm:spPr/>
    </dgm:pt>
    <dgm:pt modelId="{E6945D89-7DD7-4C47-B2C1-7BC141875F7F}" type="pres">
      <dgm:prSet presAssocID="{7562D601-770E-4333-B549-6090C4D5BBBA}" presName="vertTwo" presStyleCnt="0"/>
      <dgm:spPr/>
    </dgm:pt>
    <dgm:pt modelId="{CE009DCB-ED16-4692-BB62-60D2C9D51BE3}" type="pres">
      <dgm:prSet presAssocID="{7562D601-770E-4333-B549-6090C4D5BBBA}" presName="txTwo" presStyleLbl="node2" presStyleIdx="1" presStyleCnt="5" custScaleY="113275">
        <dgm:presLayoutVars>
          <dgm:chPref val="3"/>
        </dgm:presLayoutVars>
      </dgm:prSet>
      <dgm:spPr/>
    </dgm:pt>
    <dgm:pt modelId="{97601B41-15E5-40D7-8FEC-77A60049D0B5}" type="pres">
      <dgm:prSet presAssocID="{7562D601-770E-4333-B549-6090C4D5BBBA}" presName="horzTwo" presStyleCnt="0"/>
      <dgm:spPr/>
    </dgm:pt>
    <dgm:pt modelId="{52EB70C5-C8E1-4C87-9C29-06D1F653F394}" type="pres">
      <dgm:prSet presAssocID="{3AD390AE-BBEB-48A0-9107-D885D9AC0823}" presName="sibSpaceTwo" presStyleCnt="0"/>
      <dgm:spPr/>
    </dgm:pt>
    <dgm:pt modelId="{D50A227F-0014-4708-878E-BCB157884B05}" type="pres">
      <dgm:prSet presAssocID="{D34E1399-5770-4B5D-9752-CC2CD2EF3E4E}" presName="vertTwo" presStyleCnt="0"/>
      <dgm:spPr/>
    </dgm:pt>
    <dgm:pt modelId="{A98098B5-121E-495E-9CF6-30413101FA44}" type="pres">
      <dgm:prSet presAssocID="{D34E1399-5770-4B5D-9752-CC2CD2EF3E4E}" presName="txTwo" presStyleLbl="node2" presStyleIdx="2" presStyleCnt="5" custScaleY="113275">
        <dgm:presLayoutVars>
          <dgm:chPref val="3"/>
        </dgm:presLayoutVars>
      </dgm:prSet>
      <dgm:spPr/>
    </dgm:pt>
    <dgm:pt modelId="{3FD36048-8E6E-4D4E-9BAC-C6117B904860}" type="pres">
      <dgm:prSet presAssocID="{D34E1399-5770-4B5D-9752-CC2CD2EF3E4E}" presName="horzTwo" presStyleCnt="0"/>
      <dgm:spPr/>
    </dgm:pt>
    <dgm:pt modelId="{4A2BA795-E408-4110-87F7-1CB850945797}" type="pres">
      <dgm:prSet presAssocID="{A3AF6605-28D2-4A1B-91E5-80904841CE9D}" presName="sibSpaceTwo" presStyleCnt="0"/>
      <dgm:spPr/>
    </dgm:pt>
    <dgm:pt modelId="{B3489E97-BB28-4DA0-BAB2-98FABF39ED1F}" type="pres">
      <dgm:prSet presAssocID="{9C7DB1A0-FA52-4D06-99DB-A31E16AFEF1C}" presName="vertTwo" presStyleCnt="0"/>
      <dgm:spPr/>
    </dgm:pt>
    <dgm:pt modelId="{CD85AB01-DC69-439C-AF58-49CBBE631D9E}" type="pres">
      <dgm:prSet presAssocID="{9C7DB1A0-FA52-4D06-99DB-A31E16AFEF1C}" presName="txTwo" presStyleLbl="node2" presStyleIdx="3" presStyleCnt="5" custScaleY="113275">
        <dgm:presLayoutVars>
          <dgm:chPref val="3"/>
        </dgm:presLayoutVars>
      </dgm:prSet>
      <dgm:spPr/>
    </dgm:pt>
    <dgm:pt modelId="{74F3B2E8-60CC-4885-8C74-0A4E8B06549C}" type="pres">
      <dgm:prSet presAssocID="{9C7DB1A0-FA52-4D06-99DB-A31E16AFEF1C}" presName="horzTwo" presStyleCnt="0"/>
      <dgm:spPr/>
    </dgm:pt>
    <dgm:pt modelId="{B374A76F-F713-421D-8BD7-90A876C58609}" type="pres">
      <dgm:prSet presAssocID="{15126641-30C1-4CEB-8CA4-B0716BABB099}" presName="sibSpaceTwo" presStyleCnt="0"/>
      <dgm:spPr/>
    </dgm:pt>
    <dgm:pt modelId="{2F1E9AD2-6F7D-4E84-9647-39B8B8D31A05}" type="pres">
      <dgm:prSet presAssocID="{0C96396C-A645-41BE-9D73-011C2BED8CBB}" presName="vertTwo" presStyleCnt="0"/>
      <dgm:spPr/>
    </dgm:pt>
    <dgm:pt modelId="{CC3FD555-57FD-41CF-BB37-6B6F26FE0E35}" type="pres">
      <dgm:prSet presAssocID="{0C96396C-A645-41BE-9D73-011C2BED8CBB}" presName="txTwo" presStyleLbl="node2" presStyleIdx="4" presStyleCnt="5" custScaleX="121396" custScaleY="113275">
        <dgm:presLayoutVars>
          <dgm:chPref val="3"/>
        </dgm:presLayoutVars>
      </dgm:prSet>
      <dgm:spPr/>
    </dgm:pt>
    <dgm:pt modelId="{0050A5F3-564A-4805-93BF-BDB0F8472BCC}" type="pres">
      <dgm:prSet presAssocID="{0C96396C-A645-41BE-9D73-011C2BED8CBB}" presName="horzTwo" presStyleCnt="0"/>
      <dgm:spPr/>
    </dgm:pt>
  </dgm:ptLst>
  <dgm:cxnLst>
    <dgm:cxn modelId="{DD696608-A7EF-40CA-A1DD-7920B343F854}" type="presOf" srcId="{C4205673-F3E0-42BF-88FF-C56AEAE0593C}" destId="{3C33AB8A-FCE0-4C65-992A-0BD278B4685C}" srcOrd="0" destOrd="0" presId="urn:microsoft.com/office/officeart/2005/8/layout/hierarchy4"/>
    <dgm:cxn modelId="{0E0E7330-0679-4A8E-AB85-20B4F2994C0E}" type="presOf" srcId="{19A27567-D405-4DA8-A42F-801547A3CF10}" destId="{91BBD398-D1AF-41A9-8DBB-2EF8EF97D06D}" srcOrd="0" destOrd="0" presId="urn:microsoft.com/office/officeart/2005/8/layout/hierarchy4"/>
    <dgm:cxn modelId="{1751766B-DBF9-4E04-81C8-82D3E3EAA006}" srcId="{4B84C954-C4FD-44EE-9D6B-532D4392953B}" destId="{19A27567-D405-4DA8-A42F-801547A3CF10}" srcOrd="0" destOrd="0" parTransId="{2329F60F-CBB3-4E0D-9E8D-89E12712D9AC}" sibTransId="{CA100F93-9726-473B-AB8D-43620E0BE72A}"/>
    <dgm:cxn modelId="{1D949D92-43FA-4283-8B2E-6A98402C5CEA}" srcId="{19A27567-D405-4DA8-A42F-801547A3CF10}" destId="{C4205673-F3E0-42BF-88FF-C56AEAE0593C}" srcOrd="0" destOrd="0" parTransId="{06151B4F-0870-429B-8C60-2E35794B74AA}" sibTransId="{EC4A034C-C997-4C9D-88B1-02FEBA780413}"/>
    <dgm:cxn modelId="{544C3A96-4083-4215-81B8-C48C04C8E61B}" type="presOf" srcId="{0C96396C-A645-41BE-9D73-011C2BED8CBB}" destId="{CC3FD555-57FD-41CF-BB37-6B6F26FE0E35}" srcOrd="0" destOrd="0" presId="urn:microsoft.com/office/officeart/2005/8/layout/hierarchy4"/>
    <dgm:cxn modelId="{B4F6A9BA-7AE9-4555-B3DA-0250250109F1}" srcId="{19A27567-D405-4DA8-A42F-801547A3CF10}" destId="{7562D601-770E-4333-B549-6090C4D5BBBA}" srcOrd="1" destOrd="0" parTransId="{F5C12430-AFD9-464C-B977-5B71355E6FBA}" sibTransId="{3AD390AE-BBEB-48A0-9107-D885D9AC0823}"/>
    <dgm:cxn modelId="{E43860BB-45CD-4538-A26B-B79F7842E52F}" srcId="{19A27567-D405-4DA8-A42F-801547A3CF10}" destId="{9C7DB1A0-FA52-4D06-99DB-A31E16AFEF1C}" srcOrd="3" destOrd="0" parTransId="{52EAD881-996D-4607-8E34-FBC5AAC89285}" sibTransId="{15126641-30C1-4CEB-8CA4-B0716BABB099}"/>
    <dgm:cxn modelId="{377445C6-FDB2-4DFF-ABB1-CB7C26688095}" type="presOf" srcId="{D34E1399-5770-4B5D-9752-CC2CD2EF3E4E}" destId="{A98098B5-121E-495E-9CF6-30413101FA44}" srcOrd="0" destOrd="0" presId="urn:microsoft.com/office/officeart/2005/8/layout/hierarchy4"/>
    <dgm:cxn modelId="{04E5FDD3-15D5-4166-8C63-76FDAE2A9F74}" srcId="{19A27567-D405-4DA8-A42F-801547A3CF10}" destId="{D34E1399-5770-4B5D-9752-CC2CD2EF3E4E}" srcOrd="2" destOrd="0" parTransId="{463264DB-7B85-4B6C-92A9-0006F76797EA}" sibTransId="{A3AF6605-28D2-4A1B-91E5-80904841CE9D}"/>
    <dgm:cxn modelId="{926CBBD4-8DBA-4CC9-AEB2-CCFC93E7CCED}" srcId="{19A27567-D405-4DA8-A42F-801547A3CF10}" destId="{0C96396C-A645-41BE-9D73-011C2BED8CBB}" srcOrd="4" destOrd="0" parTransId="{62E24866-5BD5-4275-9596-91350792FF90}" sibTransId="{899D1A95-7C9C-4832-8A1D-0066078E49CB}"/>
    <dgm:cxn modelId="{5EB211D8-6547-441B-95EB-A6C855DFB612}" type="presOf" srcId="{7562D601-770E-4333-B549-6090C4D5BBBA}" destId="{CE009DCB-ED16-4692-BB62-60D2C9D51BE3}" srcOrd="0" destOrd="0" presId="urn:microsoft.com/office/officeart/2005/8/layout/hierarchy4"/>
    <dgm:cxn modelId="{AF6F9EE6-3A7D-4492-B3DB-9AD0439A67BB}" type="presOf" srcId="{4B84C954-C4FD-44EE-9D6B-532D4392953B}" destId="{CEF7898E-4593-4801-BAAE-B1D881DD6214}" srcOrd="0" destOrd="0" presId="urn:microsoft.com/office/officeart/2005/8/layout/hierarchy4"/>
    <dgm:cxn modelId="{CB6D40F5-1680-46B9-B007-C39506666580}" type="presOf" srcId="{9C7DB1A0-FA52-4D06-99DB-A31E16AFEF1C}" destId="{CD85AB01-DC69-439C-AF58-49CBBE631D9E}" srcOrd="0" destOrd="0" presId="urn:microsoft.com/office/officeart/2005/8/layout/hierarchy4"/>
    <dgm:cxn modelId="{28698574-DB35-425C-9AB5-124F272B100F}" type="presParOf" srcId="{CEF7898E-4593-4801-BAAE-B1D881DD6214}" destId="{68B70A04-C801-45AF-B412-3102135BD5B8}" srcOrd="0" destOrd="0" presId="urn:microsoft.com/office/officeart/2005/8/layout/hierarchy4"/>
    <dgm:cxn modelId="{1851E0AA-98EC-408E-A610-174ED5B794EE}" type="presParOf" srcId="{68B70A04-C801-45AF-B412-3102135BD5B8}" destId="{91BBD398-D1AF-41A9-8DBB-2EF8EF97D06D}" srcOrd="0" destOrd="0" presId="urn:microsoft.com/office/officeart/2005/8/layout/hierarchy4"/>
    <dgm:cxn modelId="{29A7694E-48BD-4BE8-B0FD-FE9E08D07C97}" type="presParOf" srcId="{68B70A04-C801-45AF-B412-3102135BD5B8}" destId="{36F01E30-945C-40DE-991D-B3447DD384DF}" srcOrd="1" destOrd="0" presId="urn:microsoft.com/office/officeart/2005/8/layout/hierarchy4"/>
    <dgm:cxn modelId="{6D3D1E41-8236-4FEF-AF05-BF183BE21529}" type="presParOf" srcId="{68B70A04-C801-45AF-B412-3102135BD5B8}" destId="{35EF06B1-12F6-4EF8-B5FC-63BA6662D1FA}" srcOrd="2" destOrd="0" presId="urn:microsoft.com/office/officeart/2005/8/layout/hierarchy4"/>
    <dgm:cxn modelId="{5C5A05C2-B5B0-4CBA-8D6E-8C66455B830B}" type="presParOf" srcId="{35EF06B1-12F6-4EF8-B5FC-63BA6662D1FA}" destId="{6C6D7FDC-49A0-42DE-964B-2D10CC8463C2}" srcOrd="0" destOrd="0" presId="urn:microsoft.com/office/officeart/2005/8/layout/hierarchy4"/>
    <dgm:cxn modelId="{50B4724E-5FD8-4BF9-82CC-6A0A28975386}" type="presParOf" srcId="{6C6D7FDC-49A0-42DE-964B-2D10CC8463C2}" destId="{3C33AB8A-FCE0-4C65-992A-0BD278B4685C}" srcOrd="0" destOrd="0" presId="urn:microsoft.com/office/officeart/2005/8/layout/hierarchy4"/>
    <dgm:cxn modelId="{5FAE2445-7173-47BB-A59F-5BC511EDD3BB}" type="presParOf" srcId="{6C6D7FDC-49A0-42DE-964B-2D10CC8463C2}" destId="{A29E3B62-2E88-4A27-AEE5-F32895D35602}" srcOrd="1" destOrd="0" presId="urn:microsoft.com/office/officeart/2005/8/layout/hierarchy4"/>
    <dgm:cxn modelId="{0E868C1C-A170-45D6-A129-EF90E21EBB81}" type="presParOf" srcId="{35EF06B1-12F6-4EF8-B5FC-63BA6662D1FA}" destId="{0AA06B24-819F-495F-A2D1-C7DA6645ACCD}" srcOrd="1" destOrd="0" presId="urn:microsoft.com/office/officeart/2005/8/layout/hierarchy4"/>
    <dgm:cxn modelId="{A80D6C63-1280-440E-B968-850D97EBC42D}" type="presParOf" srcId="{35EF06B1-12F6-4EF8-B5FC-63BA6662D1FA}" destId="{E6945D89-7DD7-4C47-B2C1-7BC141875F7F}" srcOrd="2" destOrd="0" presId="urn:microsoft.com/office/officeart/2005/8/layout/hierarchy4"/>
    <dgm:cxn modelId="{41FC2978-639E-44F6-9225-C90E4B4B681B}" type="presParOf" srcId="{E6945D89-7DD7-4C47-B2C1-7BC141875F7F}" destId="{CE009DCB-ED16-4692-BB62-60D2C9D51BE3}" srcOrd="0" destOrd="0" presId="urn:microsoft.com/office/officeart/2005/8/layout/hierarchy4"/>
    <dgm:cxn modelId="{04B9E3DB-B9FE-49C0-BB62-B9FD3279DA21}" type="presParOf" srcId="{E6945D89-7DD7-4C47-B2C1-7BC141875F7F}" destId="{97601B41-15E5-40D7-8FEC-77A60049D0B5}" srcOrd="1" destOrd="0" presId="urn:microsoft.com/office/officeart/2005/8/layout/hierarchy4"/>
    <dgm:cxn modelId="{EC3BFAC3-090A-4803-933A-E988129DEC3A}" type="presParOf" srcId="{35EF06B1-12F6-4EF8-B5FC-63BA6662D1FA}" destId="{52EB70C5-C8E1-4C87-9C29-06D1F653F394}" srcOrd="3" destOrd="0" presId="urn:microsoft.com/office/officeart/2005/8/layout/hierarchy4"/>
    <dgm:cxn modelId="{D086122E-55AC-4FC9-B30C-603EFF092385}" type="presParOf" srcId="{35EF06B1-12F6-4EF8-B5FC-63BA6662D1FA}" destId="{D50A227F-0014-4708-878E-BCB157884B05}" srcOrd="4" destOrd="0" presId="urn:microsoft.com/office/officeart/2005/8/layout/hierarchy4"/>
    <dgm:cxn modelId="{EB4DFDC3-C774-4DAE-A666-86BCCDDF5EEA}" type="presParOf" srcId="{D50A227F-0014-4708-878E-BCB157884B05}" destId="{A98098B5-121E-495E-9CF6-30413101FA44}" srcOrd="0" destOrd="0" presId="urn:microsoft.com/office/officeart/2005/8/layout/hierarchy4"/>
    <dgm:cxn modelId="{90E97B03-F004-4BD1-920D-9AC3068E1472}" type="presParOf" srcId="{D50A227F-0014-4708-878E-BCB157884B05}" destId="{3FD36048-8E6E-4D4E-9BAC-C6117B904860}" srcOrd="1" destOrd="0" presId="urn:microsoft.com/office/officeart/2005/8/layout/hierarchy4"/>
    <dgm:cxn modelId="{E978A4A8-3251-492B-9E54-398DA2EC597A}" type="presParOf" srcId="{35EF06B1-12F6-4EF8-B5FC-63BA6662D1FA}" destId="{4A2BA795-E408-4110-87F7-1CB850945797}" srcOrd="5" destOrd="0" presId="urn:microsoft.com/office/officeart/2005/8/layout/hierarchy4"/>
    <dgm:cxn modelId="{FC0649CC-7BA8-4C10-A7E5-43507E1E5364}" type="presParOf" srcId="{35EF06B1-12F6-4EF8-B5FC-63BA6662D1FA}" destId="{B3489E97-BB28-4DA0-BAB2-98FABF39ED1F}" srcOrd="6" destOrd="0" presId="urn:microsoft.com/office/officeart/2005/8/layout/hierarchy4"/>
    <dgm:cxn modelId="{A508796E-1FA8-40A3-A26A-ABE78AF9857E}" type="presParOf" srcId="{B3489E97-BB28-4DA0-BAB2-98FABF39ED1F}" destId="{CD85AB01-DC69-439C-AF58-49CBBE631D9E}" srcOrd="0" destOrd="0" presId="urn:microsoft.com/office/officeart/2005/8/layout/hierarchy4"/>
    <dgm:cxn modelId="{94791907-D2A0-4D43-8045-979C0C7C9B9A}" type="presParOf" srcId="{B3489E97-BB28-4DA0-BAB2-98FABF39ED1F}" destId="{74F3B2E8-60CC-4885-8C74-0A4E8B06549C}" srcOrd="1" destOrd="0" presId="urn:microsoft.com/office/officeart/2005/8/layout/hierarchy4"/>
    <dgm:cxn modelId="{94B7428C-3873-4D66-9D7E-654D9DF65514}" type="presParOf" srcId="{35EF06B1-12F6-4EF8-B5FC-63BA6662D1FA}" destId="{B374A76F-F713-421D-8BD7-90A876C58609}" srcOrd="7" destOrd="0" presId="urn:microsoft.com/office/officeart/2005/8/layout/hierarchy4"/>
    <dgm:cxn modelId="{0023C324-95F6-403C-AF26-645CD8963427}" type="presParOf" srcId="{35EF06B1-12F6-4EF8-B5FC-63BA6662D1FA}" destId="{2F1E9AD2-6F7D-4E84-9647-39B8B8D31A05}" srcOrd="8" destOrd="0" presId="urn:microsoft.com/office/officeart/2005/8/layout/hierarchy4"/>
    <dgm:cxn modelId="{B832B471-5459-4834-A642-A81A53F8087B}" type="presParOf" srcId="{2F1E9AD2-6F7D-4E84-9647-39B8B8D31A05}" destId="{CC3FD555-57FD-41CF-BB37-6B6F26FE0E35}" srcOrd="0" destOrd="0" presId="urn:microsoft.com/office/officeart/2005/8/layout/hierarchy4"/>
    <dgm:cxn modelId="{3858E15F-82C9-4C50-ACA2-3623E18EC4B5}" type="presParOf" srcId="{2F1E9AD2-6F7D-4E84-9647-39B8B8D31A05}" destId="{0050A5F3-564A-4805-93BF-BDB0F8472BC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7A4279-7A8E-43FB-87A5-11EE04E55EB8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F56ADCA-8994-47C8-B5AF-C8838C03FFE2}">
      <dgm:prSet phldrT="[Tekst]" custT="1"/>
      <dgm:spPr/>
      <dgm:t>
        <a:bodyPr/>
        <a:lstStyle/>
        <a:p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Zewnętrzny dostawca usług/ekspertyz</a:t>
          </a:r>
        </a:p>
        <a:p>
          <a:r>
            <a:rPr lang="pl-PL" sz="17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- Podmioty prawne lub osoby fizyczne inne niż organizacja/pracownik partnera projektu, który jest podwykonawcą do przeprowadzenia określonych zadań/działań związanych z osiągnięciem rezultatu projektu.</a:t>
          </a:r>
        </a:p>
      </dgm:t>
    </dgm:pt>
    <dgm:pt modelId="{F1994419-209C-45A7-96B6-D3D451C515D4}" type="parTrans" cxnId="{E8537880-3334-404F-9B04-B83BF16EB3EC}">
      <dgm:prSet/>
      <dgm:spPr/>
      <dgm:t>
        <a:bodyPr/>
        <a:lstStyle/>
        <a:p>
          <a:endParaRPr lang="pl-PL"/>
        </a:p>
      </dgm:t>
    </dgm:pt>
    <dgm:pt modelId="{AB339645-834A-4BE5-8CC7-1AEB27097697}" type="sibTrans" cxnId="{E8537880-3334-404F-9B04-B83BF16EB3EC}">
      <dgm:prSet/>
      <dgm:spPr/>
      <dgm:t>
        <a:bodyPr/>
        <a:lstStyle/>
        <a:p>
          <a:endParaRPr lang="pl-PL"/>
        </a:p>
      </dgm:t>
    </dgm:pt>
    <dgm:pt modelId="{C6201367-74F5-4760-8421-8E13FD2CBEB0}">
      <dgm:prSet phldrT="[Tekst]" custT="1"/>
      <dgm:spPr/>
      <dgm:t>
        <a:bodyPr/>
        <a:lstStyle/>
        <a:p>
          <a:r>
            <a:rPr lang="pl-PL" sz="1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Płatności: na podstawie umów lub pisemnych uzgodnień, a także faktur lub równoważnych dowodów księgowych</a:t>
          </a:r>
        </a:p>
      </dgm:t>
    </dgm:pt>
    <dgm:pt modelId="{F9BAF20E-F6AF-4512-BF31-E51C930E4F2D}" type="sibTrans" cxnId="{55FACF91-5563-4E03-8721-DE6C5903E702}">
      <dgm:prSet/>
      <dgm:spPr/>
      <dgm:t>
        <a:bodyPr/>
        <a:lstStyle/>
        <a:p>
          <a:endParaRPr lang="pl-PL"/>
        </a:p>
      </dgm:t>
    </dgm:pt>
    <dgm:pt modelId="{0750B498-9836-47E4-906E-300C3C28B185}" type="parTrans" cxnId="{55FACF91-5563-4E03-8721-DE6C5903E702}">
      <dgm:prSet/>
      <dgm:spPr>
        <a:ln>
          <a:noFill/>
        </a:ln>
      </dgm:spPr>
      <dgm:t>
        <a:bodyPr/>
        <a:lstStyle/>
        <a:p>
          <a:endParaRPr lang="pl-PL"/>
        </a:p>
      </dgm:t>
    </dgm:pt>
    <dgm:pt modelId="{00612FEB-D99D-4B0B-AFF3-6DE887D717E6}">
      <dgm:prSet phldrT="[Tekst]" custT="1"/>
      <dgm:spPr/>
      <dgm:t>
        <a:bodyPr/>
        <a:lstStyle/>
        <a:p>
          <a:r>
            <a:rPr lang="pl-PL" sz="1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Personel zatrudniony przez partnera projektu nie może być zatrudniony jako ekspert zewnętrzny</a:t>
          </a:r>
        </a:p>
      </dgm:t>
    </dgm:pt>
    <dgm:pt modelId="{CE689250-4829-4F33-BA2D-D132E02ED410}" type="sibTrans" cxnId="{467FAF16-7560-4120-B396-4B7A63E76044}">
      <dgm:prSet/>
      <dgm:spPr/>
      <dgm:t>
        <a:bodyPr/>
        <a:lstStyle/>
        <a:p>
          <a:endParaRPr lang="pl-PL"/>
        </a:p>
      </dgm:t>
    </dgm:pt>
    <dgm:pt modelId="{EBCFD1F7-8305-4CE7-AAA3-684C766D251B}" type="parTrans" cxnId="{467FAF16-7560-4120-B396-4B7A63E76044}">
      <dgm:prSet/>
      <dgm:spPr>
        <a:ln>
          <a:noFill/>
        </a:ln>
      </dgm:spPr>
      <dgm:t>
        <a:bodyPr/>
        <a:lstStyle/>
        <a:p>
          <a:endParaRPr lang="pl-PL"/>
        </a:p>
      </dgm:t>
    </dgm:pt>
    <dgm:pt modelId="{85C08132-451B-4F52-9410-A0F365F21F8A}">
      <dgm:prSet phldrT="[Tekst]" custT="1"/>
      <dgm:spPr/>
      <dgm:t>
        <a:bodyPr/>
        <a:lstStyle/>
        <a:p>
          <a:r>
            <a:rPr lang="pl-PL" sz="1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Jeżeli partner projektu nie może przeprowadzić niektórych zadań, mogą one być przydzielone innemu partnerowi lub zlecone zewnętrznemu usługodawcy</a:t>
          </a:r>
        </a:p>
      </dgm:t>
    </dgm:pt>
    <dgm:pt modelId="{EFB3B842-3EA4-4A9C-B4CB-1D3A8DCA3915}" type="sibTrans" cxnId="{8240CC85-21C5-4D4E-B1E0-0BF1715CEF21}">
      <dgm:prSet/>
      <dgm:spPr/>
      <dgm:t>
        <a:bodyPr/>
        <a:lstStyle/>
        <a:p>
          <a:endParaRPr lang="pl-PL"/>
        </a:p>
      </dgm:t>
    </dgm:pt>
    <dgm:pt modelId="{1EE665F3-4F16-4E68-8706-3D9E4A622EA1}" type="parTrans" cxnId="{8240CC85-21C5-4D4E-B1E0-0BF1715CEF21}">
      <dgm:prSet/>
      <dgm:spPr>
        <a:ln>
          <a:noFill/>
        </a:ln>
      </dgm:spPr>
      <dgm:t>
        <a:bodyPr/>
        <a:lstStyle/>
        <a:p>
          <a:endParaRPr lang="pl-PL"/>
        </a:p>
      </dgm:t>
    </dgm:pt>
    <dgm:pt modelId="{87FAD5A4-38F6-4557-8413-E790EBC69E4B}" type="pres">
      <dgm:prSet presAssocID="{887A4279-7A8E-43FB-87A5-11EE04E55EB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B7DDC42-A760-4FA5-A3E2-7D66ADACC2D9}" type="pres">
      <dgm:prSet presAssocID="{CF56ADCA-8994-47C8-B5AF-C8838C03FFE2}" presName="singleCycle" presStyleCnt="0"/>
      <dgm:spPr/>
    </dgm:pt>
    <dgm:pt modelId="{58503B1C-46AF-4F02-8F29-0583AE9073A3}" type="pres">
      <dgm:prSet presAssocID="{CF56ADCA-8994-47C8-B5AF-C8838C03FFE2}" presName="singleCenter" presStyleLbl="node1" presStyleIdx="0" presStyleCnt="4" custScaleX="391103" custScaleY="115906" custLinFactNeighborX="-1206" custLinFactNeighborY="-50220">
        <dgm:presLayoutVars>
          <dgm:chMax val="7"/>
          <dgm:chPref val="7"/>
        </dgm:presLayoutVars>
      </dgm:prSet>
      <dgm:spPr/>
    </dgm:pt>
    <dgm:pt modelId="{C0C0509E-F5DA-4FCC-9A6E-0E3EE5886AC2}" type="pres">
      <dgm:prSet presAssocID="{EBCFD1F7-8305-4CE7-AAA3-684C766D251B}" presName="Name56" presStyleLbl="parChTrans1D2" presStyleIdx="0" presStyleCnt="3"/>
      <dgm:spPr/>
    </dgm:pt>
    <dgm:pt modelId="{35AC3EE4-1738-48C0-B98A-BF85DEB89254}" type="pres">
      <dgm:prSet presAssocID="{00612FEB-D99D-4B0B-AFF3-6DE887D717E6}" presName="text0" presStyleLbl="node1" presStyleIdx="1" presStyleCnt="4" custScaleX="333467" custScaleY="144905" custRadScaleRad="52807" custRadScaleInc="-289608">
        <dgm:presLayoutVars>
          <dgm:bulletEnabled val="1"/>
        </dgm:presLayoutVars>
      </dgm:prSet>
      <dgm:spPr/>
    </dgm:pt>
    <dgm:pt modelId="{D99F7880-4DFD-4615-9A33-0C5AC6FB55FF}" type="pres">
      <dgm:prSet presAssocID="{0750B498-9836-47E4-906E-300C3C28B185}" presName="Name56" presStyleLbl="parChTrans1D2" presStyleIdx="1" presStyleCnt="3"/>
      <dgm:spPr/>
    </dgm:pt>
    <dgm:pt modelId="{932CD332-84BC-46AE-A2F2-D79C26694237}" type="pres">
      <dgm:prSet presAssocID="{C6201367-74F5-4760-8421-8E13FD2CBEB0}" presName="text0" presStyleLbl="node1" presStyleIdx="2" presStyleCnt="4" custScaleX="330312" custScaleY="144905" custRadScaleRad="124259" custRadScaleInc="-64084">
        <dgm:presLayoutVars>
          <dgm:bulletEnabled val="1"/>
        </dgm:presLayoutVars>
      </dgm:prSet>
      <dgm:spPr/>
    </dgm:pt>
    <dgm:pt modelId="{97C21EAE-39AF-480B-9A39-886A8687DAA3}" type="pres">
      <dgm:prSet presAssocID="{1EE665F3-4F16-4E68-8706-3D9E4A622EA1}" presName="Name56" presStyleLbl="parChTrans1D2" presStyleIdx="2" presStyleCnt="3"/>
      <dgm:spPr/>
    </dgm:pt>
    <dgm:pt modelId="{D345A008-908C-4318-93BE-6AD735DB5611}" type="pres">
      <dgm:prSet presAssocID="{85C08132-451B-4F52-9410-A0F365F21F8A}" presName="text0" presStyleLbl="node1" presStyleIdx="3" presStyleCnt="4" custScaleX="330312" custScaleY="144905" custRadScaleRad="128564" custRadScaleInc="63609">
        <dgm:presLayoutVars>
          <dgm:bulletEnabled val="1"/>
        </dgm:presLayoutVars>
      </dgm:prSet>
      <dgm:spPr/>
    </dgm:pt>
  </dgm:ptLst>
  <dgm:cxnLst>
    <dgm:cxn modelId="{E7E3640D-0451-42C9-9FFB-A1C242AB85F4}" type="presOf" srcId="{00612FEB-D99D-4B0B-AFF3-6DE887D717E6}" destId="{35AC3EE4-1738-48C0-B98A-BF85DEB89254}" srcOrd="0" destOrd="0" presId="urn:microsoft.com/office/officeart/2008/layout/RadialCluster"/>
    <dgm:cxn modelId="{467FAF16-7560-4120-B396-4B7A63E76044}" srcId="{CF56ADCA-8994-47C8-B5AF-C8838C03FFE2}" destId="{00612FEB-D99D-4B0B-AFF3-6DE887D717E6}" srcOrd="0" destOrd="0" parTransId="{EBCFD1F7-8305-4CE7-AAA3-684C766D251B}" sibTransId="{CE689250-4829-4F33-BA2D-D132E02ED410}"/>
    <dgm:cxn modelId="{2EBE8220-0031-46C6-8003-D91B2B0E2004}" type="presOf" srcId="{85C08132-451B-4F52-9410-A0F365F21F8A}" destId="{D345A008-908C-4318-93BE-6AD735DB5611}" srcOrd="0" destOrd="0" presId="urn:microsoft.com/office/officeart/2008/layout/RadialCluster"/>
    <dgm:cxn modelId="{D809995C-BEA9-4AA7-AC3C-B93420EC9215}" type="presOf" srcId="{CF56ADCA-8994-47C8-B5AF-C8838C03FFE2}" destId="{58503B1C-46AF-4F02-8F29-0583AE9073A3}" srcOrd="0" destOrd="0" presId="urn:microsoft.com/office/officeart/2008/layout/RadialCluster"/>
    <dgm:cxn modelId="{07DD006F-25FE-49CA-92CE-84C57728B78F}" type="presOf" srcId="{887A4279-7A8E-43FB-87A5-11EE04E55EB8}" destId="{87FAD5A4-38F6-4557-8413-E790EBC69E4B}" srcOrd="0" destOrd="0" presId="urn:microsoft.com/office/officeart/2008/layout/RadialCluster"/>
    <dgm:cxn modelId="{11A57F4F-F7A8-43ED-BEC6-70FB237AA904}" type="presOf" srcId="{C6201367-74F5-4760-8421-8E13FD2CBEB0}" destId="{932CD332-84BC-46AE-A2F2-D79C26694237}" srcOrd="0" destOrd="0" presId="urn:microsoft.com/office/officeart/2008/layout/RadialCluster"/>
    <dgm:cxn modelId="{5A6B7E73-D99C-4B4A-9ED9-E973D9CF5A74}" type="presOf" srcId="{1EE665F3-4F16-4E68-8706-3D9E4A622EA1}" destId="{97C21EAE-39AF-480B-9A39-886A8687DAA3}" srcOrd="0" destOrd="0" presId="urn:microsoft.com/office/officeart/2008/layout/RadialCluster"/>
    <dgm:cxn modelId="{A88EC27C-8186-4C9C-AA70-AD0A6B7E50F1}" type="presOf" srcId="{EBCFD1F7-8305-4CE7-AAA3-684C766D251B}" destId="{C0C0509E-F5DA-4FCC-9A6E-0E3EE5886AC2}" srcOrd="0" destOrd="0" presId="urn:microsoft.com/office/officeart/2008/layout/RadialCluster"/>
    <dgm:cxn modelId="{E8537880-3334-404F-9B04-B83BF16EB3EC}" srcId="{887A4279-7A8E-43FB-87A5-11EE04E55EB8}" destId="{CF56ADCA-8994-47C8-B5AF-C8838C03FFE2}" srcOrd="0" destOrd="0" parTransId="{F1994419-209C-45A7-96B6-D3D451C515D4}" sibTransId="{AB339645-834A-4BE5-8CC7-1AEB27097697}"/>
    <dgm:cxn modelId="{8240CC85-21C5-4D4E-B1E0-0BF1715CEF21}" srcId="{CF56ADCA-8994-47C8-B5AF-C8838C03FFE2}" destId="{85C08132-451B-4F52-9410-A0F365F21F8A}" srcOrd="2" destOrd="0" parTransId="{1EE665F3-4F16-4E68-8706-3D9E4A622EA1}" sibTransId="{EFB3B842-3EA4-4A9C-B4CB-1D3A8DCA3915}"/>
    <dgm:cxn modelId="{55FACF91-5563-4E03-8721-DE6C5903E702}" srcId="{CF56ADCA-8994-47C8-B5AF-C8838C03FFE2}" destId="{C6201367-74F5-4760-8421-8E13FD2CBEB0}" srcOrd="1" destOrd="0" parTransId="{0750B498-9836-47E4-906E-300C3C28B185}" sibTransId="{F9BAF20E-F6AF-4512-BF31-E51C930E4F2D}"/>
    <dgm:cxn modelId="{F41946CB-D2E8-48D3-BE1C-A390D84A4417}" type="presOf" srcId="{0750B498-9836-47E4-906E-300C3C28B185}" destId="{D99F7880-4DFD-4615-9A33-0C5AC6FB55FF}" srcOrd="0" destOrd="0" presId="urn:microsoft.com/office/officeart/2008/layout/RadialCluster"/>
    <dgm:cxn modelId="{B11BA4EE-0204-47CF-9236-6C25D0A7DD80}" type="presParOf" srcId="{87FAD5A4-38F6-4557-8413-E790EBC69E4B}" destId="{8B7DDC42-A760-4FA5-A3E2-7D66ADACC2D9}" srcOrd="0" destOrd="0" presId="urn:microsoft.com/office/officeart/2008/layout/RadialCluster"/>
    <dgm:cxn modelId="{4E31B33E-9094-4F76-BECE-DCE83AD69D46}" type="presParOf" srcId="{8B7DDC42-A760-4FA5-A3E2-7D66ADACC2D9}" destId="{58503B1C-46AF-4F02-8F29-0583AE9073A3}" srcOrd="0" destOrd="0" presId="urn:microsoft.com/office/officeart/2008/layout/RadialCluster"/>
    <dgm:cxn modelId="{B122B2A4-3526-48F0-A65F-4806C023AF35}" type="presParOf" srcId="{8B7DDC42-A760-4FA5-A3E2-7D66ADACC2D9}" destId="{C0C0509E-F5DA-4FCC-9A6E-0E3EE5886AC2}" srcOrd="1" destOrd="0" presId="urn:microsoft.com/office/officeart/2008/layout/RadialCluster"/>
    <dgm:cxn modelId="{CF637C04-2C6A-40FD-9AD8-CB00BB5B840E}" type="presParOf" srcId="{8B7DDC42-A760-4FA5-A3E2-7D66ADACC2D9}" destId="{35AC3EE4-1738-48C0-B98A-BF85DEB89254}" srcOrd="2" destOrd="0" presId="urn:microsoft.com/office/officeart/2008/layout/RadialCluster"/>
    <dgm:cxn modelId="{4FF42403-A60D-464A-B46F-D2F140599502}" type="presParOf" srcId="{8B7DDC42-A760-4FA5-A3E2-7D66ADACC2D9}" destId="{D99F7880-4DFD-4615-9A33-0C5AC6FB55FF}" srcOrd="3" destOrd="0" presId="urn:microsoft.com/office/officeart/2008/layout/RadialCluster"/>
    <dgm:cxn modelId="{07D7E391-CC97-46FF-AA17-42E4EC68A2EF}" type="presParOf" srcId="{8B7DDC42-A760-4FA5-A3E2-7D66ADACC2D9}" destId="{932CD332-84BC-46AE-A2F2-D79C26694237}" srcOrd="4" destOrd="0" presId="urn:microsoft.com/office/officeart/2008/layout/RadialCluster"/>
    <dgm:cxn modelId="{C60374A3-6EA2-48D1-B5B3-997A96953784}" type="presParOf" srcId="{8B7DDC42-A760-4FA5-A3E2-7D66ADACC2D9}" destId="{97C21EAE-39AF-480B-9A39-886A8687DAA3}" srcOrd="5" destOrd="0" presId="urn:microsoft.com/office/officeart/2008/layout/RadialCluster"/>
    <dgm:cxn modelId="{7CEDFC6C-7E95-4630-AEBD-AE59C9DBF518}" type="presParOf" srcId="{8B7DDC42-A760-4FA5-A3E2-7D66ADACC2D9}" destId="{D345A008-908C-4318-93BE-6AD735DB561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162B9A5-5E88-4B7D-B668-4FE40C8E589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FFCB46-7F2D-43D0-834D-00B473486B8A}">
      <dgm:prSet phldrT="[Tekst]" custT="1"/>
      <dgm:spPr/>
      <dgm:t>
        <a:bodyPr/>
        <a:lstStyle/>
        <a:p>
          <a:r>
            <a:rPr lang="pl-PL" sz="2000" b="1" u="sng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Przykłady </a:t>
          </a:r>
          <a:r>
            <a:rPr lang="pl-PL" sz="2000" b="0" u="none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kwalifikowalnych wydatków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B54BE2D7-15FF-4513-B1A6-08C5FD500ADE}" type="parTrans" cxnId="{0C04E3FC-492D-4CDF-8853-CE255E919E0C}">
      <dgm:prSet/>
      <dgm:spPr/>
      <dgm:t>
        <a:bodyPr/>
        <a:lstStyle/>
        <a:p>
          <a:endParaRPr lang="en-US" sz="1600" noProof="0"/>
        </a:p>
      </dgm:t>
    </dgm:pt>
    <dgm:pt modelId="{9F888EE6-E6DD-4E48-8387-4E75AEA57144}" type="sibTrans" cxnId="{0C04E3FC-492D-4CDF-8853-CE255E919E0C}">
      <dgm:prSet/>
      <dgm:spPr/>
      <dgm:t>
        <a:bodyPr/>
        <a:lstStyle/>
        <a:p>
          <a:endParaRPr lang="en-US" sz="1600" noProof="0"/>
        </a:p>
      </dgm:t>
    </dgm:pt>
    <dgm:pt modelId="{8C018908-DEA0-41BC-854C-596289AFC47A}">
      <dgm:prSet custT="1"/>
      <dgm:spPr/>
      <dgm:t>
        <a:bodyPr/>
        <a:lstStyle/>
        <a:p>
          <a:r>
            <a:rPr lang="pl-PL" sz="1600" b="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szkolenia</a:t>
          </a:r>
          <a:endParaRPr lang="en-US" sz="1600" b="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6970AA08-C023-440F-947B-24CD6635BB8C}" type="parTrans" cxnId="{B05DFDE5-7606-420D-816E-E5F2253F7B8A}">
      <dgm:prSet custT="1"/>
      <dgm:spPr/>
      <dgm:t>
        <a:bodyPr/>
        <a:lstStyle/>
        <a:p>
          <a:endParaRPr lang="en-US" sz="1600" noProof="0" dirty="0"/>
        </a:p>
      </dgm:t>
    </dgm:pt>
    <dgm:pt modelId="{FC9EFB32-8784-4D93-B0C8-B27AD33E92DE}" type="sibTrans" cxnId="{B05DFDE5-7606-420D-816E-E5F2253F7B8A}">
      <dgm:prSet/>
      <dgm:spPr/>
      <dgm:t>
        <a:bodyPr/>
        <a:lstStyle/>
        <a:p>
          <a:endParaRPr lang="en-US" sz="1600" noProof="0"/>
        </a:p>
      </dgm:t>
    </dgm:pt>
    <dgm:pt modelId="{088A386B-057D-4578-BFFC-B5B3533959B9}">
      <dgm:prSet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tłumaczenia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5B10F50D-E1F8-473F-81D7-00E6E621EC5B}" type="parTrans" cxnId="{B85B52A2-B7C6-4459-9A89-D6EF8C8494C1}">
      <dgm:prSet custT="1"/>
      <dgm:spPr/>
      <dgm:t>
        <a:bodyPr/>
        <a:lstStyle/>
        <a:p>
          <a:endParaRPr lang="en-US" sz="1600" noProof="0" dirty="0"/>
        </a:p>
      </dgm:t>
    </dgm:pt>
    <dgm:pt modelId="{0704A32F-4697-46A3-A256-37D073841C5A}" type="sibTrans" cxnId="{B85B52A2-B7C6-4459-9A89-D6EF8C8494C1}">
      <dgm:prSet/>
      <dgm:spPr/>
      <dgm:t>
        <a:bodyPr/>
        <a:lstStyle/>
        <a:p>
          <a:endParaRPr lang="en-US" sz="1600" noProof="0"/>
        </a:p>
      </dgm:t>
    </dgm:pt>
    <dgm:pt modelId="{AFB649DB-52F3-400B-ACC5-7FDF84283C62}">
      <dgm:prSet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IT i strony internetowe- opracowywanie, modyfikacja i aktualizowanie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A404CFF2-8F12-4E9A-8BE7-9674BB3DB2E1}" type="parTrans" cxnId="{975A14F9-23A9-4716-B8B7-6EB28F4FAFF8}">
      <dgm:prSet custT="1"/>
      <dgm:spPr/>
      <dgm:t>
        <a:bodyPr/>
        <a:lstStyle/>
        <a:p>
          <a:endParaRPr lang="en-US" sz="1600" noProof="0" dirty="0"/>
        </a:p>
      </dgm:t>
    </dgm:pt>
    <dgm:pt modelId="{E2D79093-ECC9-4274-ACAD-35A68E9C7778}" type="sibTrans" cxnId="{975A14F9-23A9-4716-B8B7-6EB28F4FAFF8}">
      <dgm:prSet/>
      <dgm:spPr/>
      <dgm:t>
        <a:bodyPr/>
        <a:lstStyle/>
        <a:p>
          <a:endParaRPr lang="en-US" sz="1600" noProof="0"/>
        </a:p>
      </dgm:t>
    </dgm:pt>
    <dgm:pt modelId="{96BE24A6-5430-42AC-B872-05EC1B38C025}">
      <dgm:prSet custT="1"/>
      <dgm:spPr/>
      <dgm:t>
        <a:bodyPr/>
        <a:lstStyle/>
        <a:p>
          <a:r>
            <a:rPr lang="pl-PL" sz="1400" kern="1200" spc="-4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promocja, komunikacja, publikowanie informacji związanych z danym działaniem lub Programem</a:t>
          </a:r>
          <a:endParaRPr lang="en-US" sz="1400" kern="1200" spc="-40" baseline="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46B12068-E651-4465-851C-6E6232DF6DDB}" type="parTrans" cxnId="{6A52EAB5-E378-47F2-874A-20C5C355332B}">
      <dgm:prSet custT="1"/>
      <dgm:spPr/>
      <dgm:t>
        <a:bodyPr/>
        <a:lstStyle/>
        <a:p>
          <a:endParaRPr lang="en-US" sz="1600" noProof="0" dirty="0"/>
        </a:p>
      </dgm:t>
    </dgm:pt>
    <dgm:pt modelId="{2CA62C3D-C68E-4085-9A28-13009B96F212}" type="sibTrans" cxnId="{6A52EAB5-E378-47F2-874A-20C5C355332B}">
      <dgm:prSet/>
      <dgm:spPr/>
      <dgm:t>
        <a:bodyPr/>
        <a:lstStyle/>
        <a:p>
          <a:endParaRPr lang="en-US" sz="1600" noProof="0"/>
        </a:p>
      </dgm:t>
    </dgm:pt>
    <dgm:pt modelId="{226E7FB0-873A-4519-B813-B9193D780118}">
      <dgm:prSet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zarządzanie finansowe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DAA23DF8-A67C-4165-8FE9-885B23180FFB}" type="parTrans" cxnId="{FAAA2767-06AB-4276-ADF6-8A3F232005CA}">
      <dgm:prSet custT="1"/>
      <dgm:spPr/>
      <dgm:t>
        <a:bodyPr/>
        <a:lstStyle/>
        <a:p>
          <a:endParaRPr lang="en-US" sz="1600" noProof="0" dirty="0"/>
        </a:p>
      </dgm:t>
    </dgm:pt>
    <dgm:pt modelId="{63C802F2-96A3-453F-B1BA-13B185AF2907}" type="sibTrans" cxnId="{FAAA2767-06AB-4276-ADF6-8A3F232005CA}">
      <dgm:prSet/>
      <dgm:spPr/>
      <dgm:t>
        <a:bodyPr/>
        <a:lstStyle/>
        <a:p>
          <a:endParaRPr lang="en-US" sz="1600" noProof="0"/>
        </a:p>
      </dgm:t>
    </dgm:pt>
    <dgm:pt modelId="{0C211962-D591-4239-81B6-6BC7C2968EE3}">
      <dgm:prSet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usługi związane z organizacją i realizacją imprez lub spotkań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7EBC1632-CDB3-48D5-90F7-F93AD6D9930F}" type="parTrans" cxnId="{C81BE187-36F1-4823-9417-B01213F7D2C5}">
      <dgm:prSet custT="1"/>
      <dgm:spPr/>
      <dgm:t>
        <a:bodyPr/>
        <a:lstStyle/>
        <a:p>
          <a:endParaRPr lang="en-US" sz="1600" noProof="0" dirty="0"/>
        </a:p>
      </dgm:t>
    </dgm:pt>
    <dgm:pt modelId="{B7AE102E-3C7F-4D3D-AF29-5A6D3A5D360B}" type="sibTrans" cxnId="{C81BE187-36F1-4823-9417-B01213F7D2C5}">
      <dgm:prSet/>
      <dgm:spPr/>
      <dgm:t>
        <a:bodyPr/>
        <a:lstStyle/>
        <a:p>
          <a:endParaRPr lang="en-US" sz="1600" noProof="0"/>
        </a:p>
      </dgm:t>
    </dgm:pt>
    <dgm:pt modelId="{C5EE6CD9-B4C4-4B80-BCFC-4E674DC0F3D5}">
      <dgm:prSet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uczestnictwo w wydarzeniach (np. opłaty rejestracyjne)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C0796A06-3740-4DED-AE5C-52AFE0E52BEB}" type="parTrans" cxnId="{1958C284-0799-4A6B-82C5-0E3EB9EA4CD1}">
      <dgm:prSet custT="1"/>
      <dgm:spPr/>
      <dgm:t>
        <a:bodyPr/>
        <a:lstStyle/>
        <a:p>
          <a:endParaRPr lang="en-US" sz="1600" noProof="0" dirty="0"/>
        </a:p>
      </dgm:t>
    </dgm:pt>
    <dgm:pt modelId="{4B0FC096-D96D-4C1D-B64B-B4750092149C}" type="sibTrans" cxnId="{1958C284-0799-4A6B-82C5-0E3EB9EA4CD1}">
      <dgm:prSet/>
      <dgm:spPr/>
      <dgm:t>
        <a:bodyPr/>
        <a:lstStyle/>
        <a:p>
          <a:endParaRPr lang="en-US" sz="1600" noProof="0"/>
        </a:p>
      </dgm:t>
    </dgm:pt>
    <dgm:pt modelId="{DDFED5BE-178C-46C1-A0EA-549DEB0E1D3D}">
      <dgm:prSet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prawa własności intelektualnej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4EDEE303-A639-4A1A-8974-7127CB477379}" type="parTrans" cxnId="{90BC7828-F1E8-439C-940A-AA68F89A737B}">
      <dgm:prSet custT="1"/>
      <dgm:spPr/>
      <dgm:t>
        <a:bodyPr/>
        <a:lstStyle/>
        <a:p>
          <a:endParaRPr lang="en-US" sz="1600" noProof="0" dirty="0"/>
        </a:p>
      </dgm:t>
    </dgm:pt>
    <dgm:pt modelId="{AD1D700D-658E-49F3-9982-D4B8A4C40AD6}" type="sibTrans" cxnId="{90BC7828-F1E8-439C-940A-AA68F89A737B}">
      <dgm:prSet/>
      <dgm:spPr/>
      <dgm:t>
        <a:bodyPr/>
        <a:lstStyle/>
        <a:p>
          <a:endParaRPr lang="en-US" sz="1600" noProof="0"/>
        </a:p>
      </dgm:t>
    </dgm:pt>
    <dgm:pt modelId="{C1DC75A5-1A06-4BEE-982B-4B3FF26154C4}">
      <dgm:prSet custT="1"/>
      <dgm:spPr/>
      <dgm:t>
        <a:bodyPr/>
        <a:lstStyle/>
        <a:p>
          <a:r>
            <a:rPr lang="pl-PL" sz="1400" kern="1200" spc="-4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podróże i zakwaterowanie ekspertów zewnętrznych, prelegentów, przewodniczących posiedzeń</a:t>
          </a:r>
          <a:br>
            <a:rPr lang="pl-PL" sz="1400" kern="1200" spc="-4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spc="-4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i dostawców  usług</a:t>
          </a:r>
          <a:endParaRPr lang="en-US" sz="1400" kern="1200" spc="-40" baseline="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43E28E0B-E82A-49CD-B47A-55009FBD3C3F}" type="parTrans" cxnId="{E1C5ADCA-EEC5-43A7-B14E-7E89C44C5F75}">
      <dgm:prSet custT="1"/>
      <dgm:spPr/>
      <dgm:t>
        <a:bodyPr/>
        <a:lstStyle/>
        <a:p>
          <a:endParaRPr lang="en-US" sz="1600" noProof="0" dirty="0"/>
        </a:p>
      </dgm:t>
    </dgm:pt>
    <dgm:pt modelId="{FD143FC2-EAAC-459E-9DE5-6878938536AA}" type="sibTrans" cxnId="{E1C5ADCA-EEC5-43A7-B14E-7E89C44C5F75}">
      <dgm:prSet/>
      <dgm:spPr/>
      <dgm:t>
        <a:bodyPr/>
        <a:lstStyle/>
        <a:p>
          <a:endParaRPr lang="en-US" sz="1600" noProof="0"/>
        </a:p>
      </dgm:t>
    </dgm:pt>
    <dgm:pt modelId="{C0FF8070-29D0-4DDF-BA7E-F7F61D6EA91D}">
      <dgm:prSet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inne dedykowane ekspertyzy i usługi niezbędne dla projektu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CE42B2A8-DEF7-4985-8949-9710DFFBA6AD}" type="parTrans" cxnId="{28DE7FE1-E8D7-4668-85AD-8C7C5EF2AFED}">
      <dgm:prSet custT="1"/>
      <dgm:spPr/>
      <dgm:t>
        <a:bodyPr/>
        <a:lstStyle/>
        <a:p>
          <a:endParaRPr lang="en-US" sz="1600" noProof="0" dirty="0"/>
        </a:p>
      </dgm:t>
    </dgm:pt>
    <dgm:pt modelId="{59802543-D87C-4392-89D1-B9BC5AC28DBF}" type="sibTrans" cxnId="{28DE7FE1-E8D7-4668-85AD-8C7C5EF2AFED}">
      <dgm:prSet/>
      <dgm:spPr/>
      <dgm:t>
        <a:bodyPr/>
        <a:lstStyle/>
        <a:p>
          <a:endParaRPr lang="en-US" sz="1600" noProof="0"/>
        </a:p>
      </dgm:t>
    </dgm:pt>
    <dgm:pt modelId="{25720B9C-E2C5-426A-BC9C-31ED23C1D462}" type="pres">
      <dgm:prSet presAssocID="{1162B9A5-5E88-4B7D-B668-4FE40C8E58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FDDCE0-AE2E-4B03-BE8C-60AADF0C67CF}" type="pres">
      <dgm:prSet presAssocID="{C8FFCB46-7F2D-43D0-834D-00B473486B8A}" presName="root1" presStyleCnt="0"/>
      <dgm:spPr/>
    </dgm:pt>
    <dgm:pt modelId="{C7455E3C-EB10-4688-A215-29B53F7B9697}" type="pres">
      <dgm:prSet presAssocID="{C8FFCB46-7F2D-43D0-834D-00B473486B8A}" presName="LevelOneTextNode" presStyleLbl="node0" presStyleIdx="0" presStyleCnt="1" custScaleY="268748" custLinFactX="-78019" custLinFactNeighborX="-100000" custLinFactNeighborY="-182">
        <dgm:presLayoutVars>
          <dgm:chPref val="3"/>
        </dgm:presLayoutVars>
      </dgm:prSet>
      <dgm:spPr/>
    </dgm:pt>
    <dgm:pt modelId="{906329D5-CADD-4281-98BD-3CB34F1E9F11}" type="pres">
      <dgm:prSet presAssocID="{C8FFCB46-7F2D-43D0-834D-00B473486B8A}" presName="level2hierChild" presStyleCnt="0"/>
      <dgm:spPr/>
    </dgm:pt>
    <dgm:pt modelId="{C391BE1A-8EA2-4E6A-B4ED-5CFBB2DFF151}" type="pres">
      <dgm:prSet presAssocID="{6970AA08-C023-440F-947B-24CD6635BB8C}" presName="conn2-1" presStyleLbl="parChTrans1D2" presStyleIdx="0" presStyleCnt="10"/>
      <dgm:spPr/>
    </dgm:pt>
    <dgm:pt modelId="{ADAF5229-A451-4BC8-9CCC-2A4070646729}" type="pres">
      <dgm:prSet presAssocID="{6970AA08-C023-440F-947B-24CD6635BB8C}" presName="connTx" presStyleLbl="parChTrans1D2" presStyleIdx="0" presStyleCnt="10"/>
      <dgm:spPr/>
    </dgm:pt>
    <dgm:pt modelId="{4701B44E-2D0F-4630-8F60-5C982787C6BE}" type="pres">
      <dgm:prSet presAssocID="{8C018908-DEA0-41BC-854C-596289AFC47A}" presName="root2" presStyleCnt="0"/>
      <dgm:spPr/>
    </dgm:pt>
    <dgm:pt modelId="{C6AE945E-7F67-45E3-9D79-4A33BF2E3E3C}" type="pres">
      <dgm:prSet presAssocID="{8C018908-DEA0-41BC-854C-596289AFC47A}" presName="LevelTwoTextNode" presStyleLbl="node2" presStyleIdx="0" presStyleCnt="10" custScaleX="710279">
        <dgm:presLayoutVars>
          <dgm:chPref val="3"/>
        </dgm:presLayoutVars>
      </dgm:prSet>
      <dgm:spPr/>
    </dgm:pt>
    <dgm:pt modelId="{B13622EF-4606-4152-A691-AD486BAA1EC4}" type="pres">
      <dgm:prSet presAssocID="{8C018908-DEA0-41BC-854C-596289AFC47A}" presName="level3hierChild" presStyleCnt="0"/>
      <dgm:spPr/>
    </dgm:pt>
    <dgm:pt modelId="{00B37BAF-A34B-4516-B89F-3CCB8C488BA1}" type="pres">
      <dgm:prSet presAssocID="{5B10F50D-E1F8-473F-81D7-00E6E621EC5B}" presName="conn2-1" presStyleLbl="parChTrans1D2" presStyleIdx="1" presStyleCnt="10"/>
      <dgm:spPr/>
    </dgm:pt>
    <dgm:pt modelId="{D79E9446-BB2A-4906-98E5-1D378EB54123}" type="pres">
      <dgm:prSet presAssocID="{5B10F50D-E1F8-473F-81D7-00E6E621EC5B}" presName="connTx" presStyleLbl="parChTrans1D2" presStyleIdx="1" presStyleCnt="10"/>
      <dgm:spPr/>
    </dgm:pt>
    <dgm:pt modelId="{D6720471-D935-4BE0-8E64-C2F4AB4C6302}" type="pres">
      <dgm:prSet presAssocID="{088A386B-057D-4578-BFFC-B5B3533959B9}" presName="root2" presStyleCnt="0"/>
      <dgm:spPr/>
    </dgm:pt>
    <dgm:pt modelId="{398BB6E4-8B8A-43C4-A8B7-D77CE5FD6C8C}" type="pres">
      <dgm:prSet presAssocID="{088A386B-057D-4578-BFFC-B5B3533959B9}" presName="LevelTwoTextNode" presStyleLbl="node2" presStyleIdx="1" presStyleCnt="10" custScaleX="710279">
        <dgm:presLayoutVars>
          <dgm:chPref val="3"/>
        </dgm:presLayoutVars>
      </dgm:prSet>
      <dgm:spPr/>
    </dgm:pt>
    <dgm:pt modelId="{0850F15A-D567-4ECC-BC47-B13460D57222}" type="pres">
      <dgm:prSet presAssocID="{088A386B-057D-4578-BFFC-B5B3533959B9}" presName="level3hierChild" presStyleCnt="0"/>
      <dgm:spPr/>
    </dgm:pt>
    <dgm:pt modelId="{599EEF6E-B53F-4B8C-BA3B-CD5FFAC43EA7}" type="pres">
      <dgm:prSet presAssocID="{A404CFF2-8F12-4E9A-8BE7-9674BB3DB2E1}" presName="conn2-1" presStyleLbl="parChTrans1D2" presStyleIdx="2" presStyleCnt="10"/>
      <dgm:spPr/>
    </dgm:pt>
    <dgm:pt modelId="{BD7133AA-41F6-4B8F-BB53-44B572FFA630}" type="pres">
      <dgm:prSet presAssocID="{A404CFF2-8F12-4E9A-8BE7-9674BB3DB2E1}" presName="connTx" presStyleLbl="parChTrans1D2" presStyleIdx="2" presStyleCnt="10"/>
      <dgm:spPr/>
    </dgm:pt>
    <dgm:pt modelId="{D3D15E23-05FE-4D37-93DD-F8A6E54F4D36}" type="pres">
      <dgm:prSet presAssocID="{AFB649DB-52F3-400B-ACC5-7FDF84283C62}" presName="root2" presStyleCnt="0"/>
      <dgm:spPr/>
    </dgm:pt>
    <dgm:pt modelId="{F4BAA13A-E07D-4160-BA88-E4BAA09494E5}" type="pres">
      <dgm:prSet presAssocID="{AFB649DB-52F3-400B-ACC5-7FDF84283C62}" presName="LevelTwoTextNode" presStyleLbl="node2" presStyleIdx="2" presStyleCnt="10" custScaleX="710279">
        <dgm:presLayoutVars>
          <dgm:chPref val="3"/>
        </dgm:presLayoutVars>
      </dgm:prSet>
      <dgm:spPr/>
    </dgm:pt>
    <dgm:pt modelId="{4D5608FA-1EEB-438C-84DF-64FBE78EFECC}" type="pres">
      <dgm:prSet presAssocID="{AFB649DB-52F3-400B-ACC5-7FDF84283C62}" presName="level3hierChild" presStyleCnt="0"/>
      <dgm:spPr/>
    </dgm:pt>
    <dgm:pt modelId="{7397808D-E8A1-4A20-8463-06DCE33767D9}" type="pres">
      <dgm:prSet presAssocID="{46B12068-E651-4465-851C-6E6232DF6DDB}" presName="conn2-1" presStyleLbl="parChTrans1D2" presStyleIdx="3" presStyleCnt="10"/>
      <dgm:spPr/>
    </dgm:pt>
    <dgm:pt modelId="{3C7272CE-D2A1-44C8-8D8C-A369CA1CB3BE}" type="pres">
      <dgm:prSet presAssocID="{46B12068-E651-4465-851C-6E6232DF6DDB}" presName="connTx" presStyleLbl="parChTrans1D2" presStyleIdx="3" presStyleCnt="10"/>
      <dgm:spPr/>
    </dgm:pt>
    <dgm:pt modelId="{E98A4485-0929-41C8-84CB-A364AFC3DFA8}" type="pres">
      <dgm:prSet presAssocID="{96BE24A6-5430-42AC-B872-05EC1B38C025}" presName="root2" presStyleCnt="0"/>
      <dgm:spPr/>
    </dgm:pt>
    <dgm:pt modelId="{49F11EDA-9B87-4D1D-A0A9-F17E5B3ADABD}" type="pres">
      <dgm:prSet presAssocID="{96BE24A6-5430-42AC-B872-05EC1B38C025}" presName="LevelTwoTextNode" presStyleLbl="node2" presStyleIdx="3" presStyleCnt="10" custScaleX="710279">
        <dgm:presLayoutVars>
          <dgm:chPref val="3"/>
        </dgm:presLayoutVars>
      </dgm:prSet>
      <dgm:spPr/>
    </dgm:pt>
    <dgm:pt modelId="{F2CA3BD8-9E45-4FD2-B3B3-310AAD74C76D}" type="pres">
      <dgm:prSet presAssocID="{96BE24A6-5430-42AC-B872-05EC1B38C025}" presName="level3hierChild" presStyleCnt="0"/>
      <dgm:spPr/>
    </dgm:pt>
    <dgm:pt modelId="{81006747-8E49-415B-BB5C-E23203FBFDA5}" type="pres">
      <dgm:prSet presAssocID="{DAA23DF8-A67C-4165-8FE9-885B23180FFB}" presName="conn2-1" presStyleLbl="parChTrans1D2" presStyleIdx="4" presStyleCnt="10"/>
      <dgm:spPr/>
    </dgm:pt>
    <dgm:pt modelId="{82B87AF6-5E54-4A12-B754-36490503E92C}" type="pres">
      <dgm:prSet presAssocID="{DAA23DF8-A67C-4165-8FE9-885B23180FFB}" presName="connTx" presStyleLbl="parChTrans1D2" presStyleIdx="4" presStyleCnt="10"/>
      <dgm:spPr/>
    </dgm:pt>
    <dgm:pt modelId="{33C6B911-290B-4EB3-8DB2-620B1EE56482}" type="pres">
      <dgm:prSet presAssocID="{226E7FB0-873A-4519-B813-B9193D780118}" presName="root2" presStyleCnt="0"/>
      <dgm:spPr/>
    </dgm:pt>
    <dgm:pt modelId="{10172DFB-C1D1-42E5-AB97-DE36D9299185}" type="pres">
      <dgm:prSet presAssocID="{226E7FB0-873A-4519-B813-B9193D780118}" presName="LevelTwoTextNode" presStyleLbl="node2" presStyleIdx="4" presStyleCnt="10" custScaleX="710279">
        <dgm:presLayoutVars>
          <dgm:chPref val="3"/>
        </dgm:presLayoutVars>
      </dgm:prSet>
      <dgm:spPr/>
    </dgm:pt>
    <dgm:pt modelId="{F01D805D-5514-43E1-A35B-C3E37FE66A91}" type="pres">
      <dgm:prSet presAssocID="{226E7FB0-873A-4519-B813-B9193D780118}" presName="level3hierChild" presStyleCnt="0"/>
      <dgm:spPr/>
    </dgm:pt>
    <dgm:pt modelId="{E0EB3678-A803-4697-A08A-1F8232B07E84}" type="pres">
      <dgm:prSet presAssocID="{7EBC1632-CDB3-48D5-90F7-F93AD6D9930F}" presName="conn2-1" presStyleLbl="parChTrans1D2" presStyleIdx="5" presStyleCnt="10"/>
      <dgm:spPr/>
    </dgm:pt>
    <dgm:pt modelId="{DD98A95F-28C7-4282-8845-6B1FF00F72B0}" type="pres">
      <dgm:prSet presAssocID="{7EBC1632-CDB3-48D5-90F7-F93AD6D9930F}" presName="connTx" presStyleLbl="parChTrans1D2" presStyleIdx="5" presStyleCnt="10"/>
      <dgm:spPr/>
    </dgm:pt>
    <dgm:pt modelId="{924F6EDE-5179-45EB-87D8-05CAEE002767}" type="pres">
      <dgm:prSet presAssocID="{0C211962-D591-4239-81B6-6BC7C2968EE3}" presName="root2" presStyleCnt="0"/>
      <dgm:spPr/>
    </dgm:pt>
    <dgm:pt modelId="{7D845D91-702F-4D09-8CB4-F5C5100ACF84}" type="pres">
      <dgm:prSet presAssocID="{0C211962-D591-4239-81B6-6BC7C2968EE3}" presName="LevelTwoTextNode" presStyleLbl="node2" presStyleIdx="5" presStyleCnt="10" custScaleX="710279">
        <dgm:presLayoutVars>
          <dgm:chPref val="3"/>
        </dgm:presLayoutVars>
      </dgm:prSet>
      <dgm:spPr/>
    </dgm:pt>
    <dgm:pt modelId="{1CB5D2B6-238A-4FD8-ADAF-FCE213804AAD}" type="pres">
      <dgm:prSet presAssocID="{0C211962-D591-4239-81B6-6BC7C2968EE3}" presName="level3hierChild" presStyleCnt="0"/>
      <dgm:spPr/>
    </dgm:pt>
    <dgm:pt modelId="{479D2183-BC27-4BD2-BBEE-068A6CF21CC6}" type="pres">
      <dgm:prSet presAssocID="{C0796A06-3740-4DED-AE5C-52AFE0E52BEB}" presName="conn2-1" presStyleLbl="parChTrans1D2" presStyleIdx="6" presStyleCnt="10"/>
      <dgm:spPr/>
    </dgm:pt>
    <dgm:pt modelId="{4F7C190B-F7F7-4623-977B-C866B779D62D}" type="pres">
      <dgm:prSet presAssocID="{C0796A06-3740-4DED-AE5C-52AFE0E52BEB}" presName="connTx" presStyleLbl="parChTrans1D2" presStyleIdx="6" presStyleCnt="10"/>
      <dgm:spPr/>
    </dgm:pt>
    <dgm:pt modelId="{D0F38465-683E-4806-AB88-472F996A5485}" type="pres">
      <dgm:prSet presAssocID="{C5EE6CD9-B4C4-4B80-BCFC-4E674DC0F3D5}" presName="root2" presStyleCnt="0"/>
      <dgm:spPr/>
    </dgm:pt>
    <dgm:pt modelId="{537C409F-100B-4DEE-9447-C7CA8E40A53F}" type="pres">
      <dgm:prSet presAssocID="{C5EE6CD9-B4C4-4B80-BCFC-4E674DC0F3D5}" presName="LevelTwoTextNode" presStyleLbl="node2" presStyleIdx="6" presStyleCnt="10" custScaleX="710279">
        <dgm:presLayoutVars>
          <dgm:chPref val="3"/>
        </dgm:presLayoutVars>
      </dgm:prSet>
      <dgm:spPr/>
    </dgm:pt>
    <dgm:pt modelId="{0BE23DBF-CBB6-4507-92DE-C6B70960C08C}" type="pres">
      <dgm:prSet presAssocID="{C5EE6CD9-B4C4-4B80-BCFC-4E674DC0F3D5}" presName="level3hierChild" presStyleCnt="0"/>
      <dgm:spPr/>
    </dgm:pt>
    <dgm:pt modelId="{A03A31FB-7750-4549-983A-0E8623BF38B2}" type="pres">
      <dgm:prSet presAssocID="{4EDEE303-A639-4A1A-8974-7127CB477379}" presName="conn2-1" presStyleLbl="parChTrans1D2" presStyleIdx="7" presStyleCnt="10"/>
      <dgm:spPr/>
    </dgm:pt>
    <dgm:pt modelId="{81BD8039-4981-49D0-B4B1-DD99DB70AB76}" type="pres">
      <dgm:prSet presAssocID="{4EDEE303-A639-4A1A-8974-7127CB477379}" presName="connTx" presStyleLbl="parChTrans1D2" presStyleIdx="7" presStyleCnt="10"/>
      <dgm:spPr/>
    </dgm:pt>
    <dgm:pt modelId="{6CE4565F-FD9D-4916-A030-E2B3795D00AA}" type="pres">
      <dgm:prSet presAssocID="{DDFED5BE-178C-46C1-A0EA-549DEB0E1D3D}" presName="root2" presStyleCnt="0"/>
      <dgm:spPr/>
    </dgm:pt>
    <dgm:pt modelId="{3D761FC4-399E-486E-97A7-E857656EBF5F}" type="pres">
      <dgm:prSet presAssocID="{DDFED5BE-178C-46C1-A0EA-549DEB0E1D3D}" presName="LevelTwoTextNode" presStyleLbl="node2" presStyleIdx="7" presStyleCnt="10" custScaleX="710279">
        <dgm:presLayoutVars>
          <dgm:chPref val="3"/>
        </dgm:presLayoutVars>
      </dgm:prSet>
      <dgm:spPr/>
    </dgm:pt>
    <dgm:pt modelId="{45BD5669-3CC9-4657-9945-12DE8526F677}" type="pres">
      <dgm:prSet presAssocID="{DDFED5BE-178C-46C1-A0EA-549DEB0E1D3D}" presName="level3hierChild" presStyleCnt="0"/>
      <dgm:spPr/>
    </dgm:pt>
    <dgm:pt modelId="{E0419DE3-0DD5-482E-92C5-28BCB2F5DB5D}" type="pres">
      <dgm:prSet presAssocID="{43E28E0B-E82A-49CD-B47A-55009FBD3C3F}" presName="conn2-1" presStyleLbl="parChTrans1D2" presStyleIdx="8" presStyleCnt="10"/>
      <dgm:spPr/>
    </dgm:pt>
    <dgm:pt modelId="{C71D0897-6D4B-4F21-A180-B57DA9695C18}" type="pres">
      <dgm:prSet presAssocID="{43E28E0B-E82A-49CD-B47A-55009FBD3C3F}" presName="connTx" presStyleLbl="parChTrans1D2" presStyleIdx="8" presStyleCnt="10"/>
      <dgm:spPr/>
    </dgm:pt>
    <dgm:pt modelId="{6C813164-6EA2-495A-A89E-08C9D59DB3B3}" type="pres">
      <dgm:prSet presAssocID="{C1DC75A5-1A06-4BEE-982B-4B3FF26154C4}" presName="root2" presStyleCnt="0"/>
      <dgm:spPr/>
    </dgm:pt>
    <dgm:pt modelId="{D71D8BCE-C2BB-4577-AB0D-1039BAE413FE}" type="pres">
      <dgm:prSet presAssocID="{C1DC75A5-1A06-4BEE-982B-4B3FF26154C4}" presName="LevelTwoTextNode" presStyleLbl="node2" presStyleIdx="8" presStyleCnt="10" custScaleX="710279" custScaleY="137232">
        <dgm:presLayoutVars>
          <dgm:chPref val="3"/>
        </dgm:presLayoutVars>
      </dgm:prSet>
      <dgm:spPr/>
    </dgm:pt>
    <dgm:pt modelId="{522EBA15-C4AA-4382-A4E8-1E1823557409}" type="pres">
      <dgm:prSet presAssocID="{C1DC75A5-1A06-4BEE-982B-4B3FF26154C4}" presName="level3hierChild" presStyleCnt="0"/>
      <dgm:spPr/>
    </dgm:pt>
    <dgm:pt modelId="{1B9171AF-6DEF-4922-BA05-AFB2C31A1414}" type="pres">
      <dgm:prSet presAssocID="{CE42B2A8-DEF7-4985-8949-9710DFFBA6AD}" presName="conn2-1" presStyleLbl="parChTrans1D2" presStyleIdx="9" presStyleCnt="10"/>
      <dgm:spPr/>
    </dgm:pt>
    <dgm:pt modelId="{298CE711-53BD-4AB7-ABFD-03BE3EF61A1F}" type="pres">
      <dgm:prSet presAssocID="{CE42B2A8-DEF7-4985-8949-9710DFFBA6AD}" presName="connTx" presStyleLbl="parChTrans1D2" presStyleIdx="9" presStyleCnt="10"/>
      <dgm:spPr/>
    </dgm:pt>
    <dgm:pt modelId="{1DA5875B-06BD-4313-96F3-65F43698D3D1}" type="pres">
      <dgm:prSet presAssocID="{C0FF8070-29D0-4DDF-BA7E-F7F61D6EA91D}" presName="root2" presStyleCnt="0"/>
      <dgm:spPr/>
    </dgm:pt>
    <dgm:pt modelId="{CFEB20B8-3542-4516-B027-A976E2535392}" type="pres">
      <dgm:prSet presAssocID="{C0FF8070-29D0-4DDF-BA7E-F7F61D6EA91D}" presName="LevelTwoTextNode" presStyleLbl="node2" presStyleIdx="9" presStyleCnt="10" custScaleX="710279">
        <dgm:presLayoutVars>
          <dgm:chPref val="3"/>
        </dgm:presLayoutVars>
      </dgm:prSet>
      <dgm:spPr/>
    </dgm:pt>
    <dgm:pt modelId="{4283BFBE-444C-4F30-BB4D-D37E65250B6A}" type="pres">
      <dgm:prSet presAssocID="{C0FF8070-29D0-4DDF-BA7E-F7F61D6EA91D}" presName="level3hierChild" presStyleCnt="0"/>
      <dgm:spPr/>
    </dgm:pt>
  </dgm:ptLst>
  <dgm:cxnLst>
    <dgm:cxn modelId="{72FCE101-E353-40D2-A008-FFA0B0C639CA}" type="presOf" srcId="{6970AA08-C023-440F-947B-24CD6635BB8C}" destId="{C391BE1A-8EA2-4E6A-B4ED-5CFBB2DFF151}" srcOrd="0" destOrd="0" presId="urn:microsoft.com/office/officeart/2008/layout/HorizontalMultiLevelHierarchy"/>
    <dgm:cxn modelId="{FAA66F0D-4E6A-430B-AED4-EB09A777A8F3}" type="presOf" srcId="{C1DC75A5-1A06-4BEE-982B-4B3FF26154C4}" destId="{D71D8BCE-C2BB-4577-AB0D-1039BAE413FE}" srcOrd="0" destOrd="0" presId="urn:microsoft.com/office/officeart/2008/layout/HorizontalMultiLevelHierarchy"/>
    <dgm:cxn modelId="{0B71C80D-F991-4290-BCA6-14B188CA2767}" type="presOf" srcId="{5B10F50D-E1F8-473F-81D7-00E6E621EC5B}" destId="{D79E9446-BB2A-4906-98E5-1D378EB54123}" srcOrd="1" destOrd="0" presId="urn:microsoft.com/office/officeart/2008/layout/HorizontalMultiLevelHierarchy"/>
    <dgm:cxn modelId="{08E19010-C2D7-4F9C-AD9A-598A00F6B431}" type="presOf" srcId="{4EDEE303-A639-4A1A-8974-7127CB477379}" destId="{81BD8039-4981-49D0-B4B1-DD99DB70AB76}" srcOrd="1" destOrd="0" presId="urn:microsoft.com/office/officeart/2008/layout/HorizontalMultiLevelHierarchy"/>
    <dgm:cxn modelId="{5E5D7411-61D6-4CE3-852E-D0F78E55DA3C}" type="presOf" srcId="{C5EE6CD9-B4C4-4B80-BCFC-4E674DC0F3D5}" destId="{537C409F-100B-4DEE-9447-C7CA8E40A53F}" srcOrd="0" destOrd="0" presId="urn:microsoft.com/office/officeart/2008/layout/HorizontalMultiLevelHierarchy"/>
    <dgm:cxn modelId="{911D8C16-B753-4DA9-879D-ED5AD49D3594}" type="presOf" srcId="{4EDEE303-A639-4A1A-8974-7127CB477379}" destId="{A03A31FB-7750-4549-983A-0E8623BF38B2}" srcOrd="0" destOrd="0" presId="urn:microsoft.com/office/officeart/2008/layout/HorizontalMultiLevelHierarchy"/>
    <dgm:cxn modelId="{F471FC16-8F45-4955-9D2A-2D195F36A549}" type="presOf" srcId="{C8FFCB46-7F2D-43D0-834D-00B473486B8A}" destId="{C7455E3C-EB10-4688-A215-29B53F7B9697}" srcOrd="0" destOrd="0" presId="urn:microsoft.com/office/officeart/2008/layout/HorizontalMultiLevelHierarchy"/>
    <dgm:cxn modelId="{C0358924-DBEF-430B-84BB-AC2B12F05A3C}" type="presOf" srcId="{1162B9A5-5E88-4B7D-B668-4FE40C8E5894}" destId="{25720B9C-E2C5-426A-BC9C-31ED23C1D462}" srcOrd="0" destOrd="0" presId="urn:microsoft.com/office/officeart/2008/layout/HorizontalMultiLevelHierarchy"/>
    <dgm:cxn modelId="{CCBC3027-E976-44F3-B6EB-E9BF27D398A1}" type="presOf" srcId="{A404CFF2-8F12-4E9A-8BE7-9674BB3DB2E1}" destId="{BD7133AA-41F6-4B8F-BB53-44B572FFA630}" srcOrd="1" destOrd="0" presId="urn:microsoft.com/office/officeart/2008/layout/HorizontalMultiLevelHierarchy"/>
    <dgm:cxn modelId="{90BC7828-F1E8-439C-940A-AA68F89A737B}" srcId="{C8FFCB46-7F2D-43D0-834D-00B473486B8A}" destId="{DDFED5BE-178C-46C1-A0EA-549DEB0E1D3D}" srcOrd="7" destOrd="0" parTransId="{4EDEE303-A639-4A1A-8974-7127CB477379}" sibTransId="{AD1D700D-658E-49F3-9982-D4B8A4C40AD6}"/>
    <dgm:cxn modelId="{309A492B-1529-481C-B5DD-133EC86E5EE3}" type="presOf" srcId="{C0796A06-3740-4DED-AE5C-52AFE0E52BEB}" destId="{479D2183-BC27-4BD2-BBEE-068A6CF21CC6}" srcOrd="0" destOrd="0" presId="urn:microsoft.com/office/officeart/2008/layout/HorizontalMultiLevelHierarchy"/>
    <dgm:cxn modelId="{1504F934-627F-4746-81FC-0E97668896E8}" type="presOf" srcId="{46B12068-E651-4465-851C-6E6232DF6DDB}" destId="{3C7272CE-D2A1-44C8-8D8C-A369CA1CB3BE}" srcOrd="1" destOrd="0" presId="urn:microsoft.com/office/officeart/2008/layout/HorizontalMultiLevelHierarchy"/>
    <dgm:cxn modelId="{AD0FD740-E1DD-430A-B787-B77863977FB7}" type="presOf" srcId="{C0FF8070-29D0-4DDF-BA7E-F7F61D6EA91D}" destId="{CFEB20B8-3542-4516-B027-A976E2535392}" srcOrd="0" destOrd="0" presId="urn:microsoft.com/office/officeart/2008/layout/HorizontalMultiLevelHierarchy"/>
    <dgm:cxn modelId="{4089D15E-BA2E-4F15-867F-BFEAD08EA10D}" type="presOf" srcId="{46B12068-E651-4465-851C-6E6232DF6DDB}" destId="{7397808D-E8A1-4A20-8463-06DCE33767D9}" srcOrd="0" destOrd="0" presId="urn:microsoft.com/office/officeart/2008/layout/HorizontalMultiLevelHierarchy"/>
    <dgm:cxn modelId="{FAAA2767-06AB-4276-ADF6-8A3F232005CA}" srcId="{C8FFCB46-7F2D-43D0-834D-00B473486B8A}" destId="{226E7FB0-873A-4519-B813-B9193D780118}" srcOrd="4" destOrd="0" parTransId="{DAA23DF8-A67C-4165-8FE9-885B23180FFB}" sibTransId="{63C802F2-96A3-453F-B1BA-13B185AF2907}"/>
    <dgm:cxn modelId="{8EBFA268-6F02-4FBA-89BE-5CD87A54B293}" type="presOf" srcId="{DDFED5BE-178C-46C1-A0EA-549DEB0E1D3D}" destId="{3D761FC4-399E-486E-97A7-E857656EBF5F}" srcOrd="0" destOrd="0" presId="urn:microsoft.com/office/officeart/2008/layout/HorizontalMultiLevelHierarchy"/>
    <dgm:cxn modelId="{F9F7CD4B-F1B4-49A8-A0DB-B96BBE0932BD}" type="presOf" srcId="{96BE24A6-5430-42AC-B872-05EC1B38C025}" destId="{49F11EDA-9B87-4D1D-A0A9-F17E5B3ADABD}" srcOrd="0" destOrd="0" presId="urn:microsoft.com/office/officeart/2008/layout/HorizontalMultiLevelHierarchy"/>
    <dgm:cxn modelId="{5C41FA4D-5A43-40DF-B5E2-93C032E7909A}" type="presOf" srcId="{8C018908-DEA0-41BC-854C-596289AFC47A}" destId="{C6AE945E-7F67-45E3-9D79-4A33BF2E3E3C}" srcOrd="0" destOrd="0" presId="urn:microsoft.com/office/officeart/2008/layout/HorizontalMultiLevelHierarchy"/>
    <dgm:cxn modelId="{752B8F6E-11FC-4D91-B1DC-AEA2799460C4}" type="presOf" srcId="{088A386B-057D-4578-BFFC-B5B3533959B9}" destId="{398BB6E4-8B8A-43C4-A8B7-D77CE5FD6C8C}" srcOrd="0" destOrd="0" presId="urn:microsoft.com/office/officeart/2008/layout/HorizontalMultiLevelHierarchy"/>
    <dgm:cxn modelId="{3B1D2170-9E06-4059-9E35-8B1534CBB962}" type="presOf" srcId="{A404CFF2-8F12-4E9A-8BE7-9674BB3DB2E1}" destId="{599EEF6E-B53F-4B8C-BA3B-CD5FFAC43EA7}" srcOrd="0" destOrd="0" presId="urn:microsoft.com/office/officeart/2008/layout/HorizontalMultiLevelHierarchy"/>
    <dgm:cxn modelId="{C55FCF50-BDCA-47D6-9FFA-A3B313F6EC33}" type="presOf" srcId="{C0796A06-3740-4DED-AE5C-52AFE0E52BEB}" destId="{4F7C190B-F7F7-4623-977B-C866B779D62D}" srcOrd="1" destOrd="0" presId="urn:microsoft.com/office/officeart/2008/layout/HorizontalMultiLevelHierarchy"/>
    <dgm:cxn modelId="{1958C284-0799-4A6B-82C5-0E3EB9EA4CD1}" srcId="{C8FFCB46-7F2D-43D0-834D-00B473486B8A}" destId="{C5EE6CD9-B4C4-4B80-BCFC-4E674DC0F3D5}" srcOrd="6" destOrd="0" parTransId="{C0796A06-3740-4DED-AE5C-52AFE0E52BEB}" sibTransId="{4B0FC096-D96D-4C1D-B64B-B4750092149C}"/>
    <dgm:cxn modelId="{C81BE187-36F1-4823-9417-B01213F7D2C5}" srcId="{C8FFCB46-7F2D-43D0-834D-00B473486B8A}" destId="{0C211962-D591-4239-81B6-6BC7C2968EE3}" srcOrd="5" destOrd="0" parTransId="{7EBC1632-CDB3-48D5-90F7-F93AD6D9930F}" sibTransId="{B7AE102E-3C7F-4D3D-AF29-5A6D3A5D360B}"/>
    <dgm:cxn modelId="{95E8AC89-794B-431C-8D9B-632DB2AB4206}" type="presOf" srcId="{AFB649DB-52F3-400B-ACC5-7FDF84283C62}" destId="{F4BAA13A-E07D-4160-BA88-E4BAA09494E5}" srcOrd="0" destOrd="0" presId="urn:microsoft.com/office/officeart/2008/layout/HorizontalMultiLevelHierarchy"/>
    <dgm:cxn modelId="{F13EB99A-D635-45F0-B9FA-7FC1325BEE8A}" type="presOf" srcId="{0C211962-D591-4239-81B6-6BC7C2968EE3}" destId="{7D845D91-702F-4D09-8CB4-F5C5100ACF84}" srcOrd="0" destOrd="0" presId="urn:microsoft.com/office/officeart/2008/layout/HorizontalMultiLevelHierarchy"/>
    <dgm:cxn modelId="{0861B5A1-3C5C-4AC3-93E2-F81162003208}" type="presOf" srcId="{226E7FB0-873A-4519-B813-B9193D780118}" destId="{10172DFB-C1D1-42E5-AB97-DE36D9299185}" srcOrd="0" destOrd="0" presId="urn:microsoft.com/office/officeart/2008/layout/HorizontalMultiLevelHierarchy"/>
    <dgm:cxn modelId="{B85B52A2-B7C6-4459-9A89-D6EF8C8494C1}" srcId="{C8FFCB46-7F2D-43D0-834D-00B473486B8A}" destId="{088A386B-057D-4578-BFFC-B5B3533959B9}" srcOrd="1" destOrd="0" parTransId="{5B10F50D-E1F8-473F-81D7-00E6E621EC5B}" sibTransId="{0704A32F-4697-46A3-A256-37D073841C5A}"/>
    <dgm:cxn modelId="{DA22E5A6-F738-4F52-B8BC-E1C69E2E5B71}" type="presOf" srcId="{43E28E0B-E82A-49CD-B47A-55009FBD3C3F}" destId="{E0419DE3-0DD5-482E-92C5-28BCB2F5DB5D}" srcOrd="0" destOrd="0" presId="urn:microsoft.com/office/officeart/2008/layout/HorizontalMultiLevelHierarchy"/>
    <dgm:cxn modelId="{858D87A7-58D0-4C40-B161-238332356551}" type="presOf" srcId="{CE42B2A8-DEF7-4985-8949-9710DFFBA6AD}" destId="{1B9171AF-6DEF-4922-BA05-AFB2C31A1414}" srcOrd="0" destOrd="0" presId="urn:microsoft.com/office/officeart/2008/layout/HorizontalMultiLevelHierarchy"/>
    <dgm:cxn modelId="{D905B5B0-62E8-41AC-89EB-8C510969C187}" type="presOf" srcId="{DAA23DF8-A67C-4165-8FE9-885B23180FFB}" destId="{81006747-8E49-415B-BB5C-E23203FBFDA5}" srcOrd="0" destOrd="0" presId="urn:microsoft.com/office/officeart/2008/layout/HorizontalMultiLevelHierarchy"/>
    <dgm:cxn modelId="{6A52EAB5-E378-47F2-874A-20C5C355332B}" srcId="{C8FFCB46-7F2D-43D0-834D-00B473486B8A}" destId="{96BE24A6-5430-42AC-B872-05EC1B38C025}" srcOrd="3" destOrd="0" parTransId="{46B12068-E651-4465-851C-6E6232DF6DDB}" sibTransId="{2CA62C3D-C68E-4085-9A28-13009B96F212}"/>
    <dgm:cxn modelId="{FB5214C0-BEB4-492C-B83D-69AE20238D13}" type="presOf" srcId="{DAA23DF8-A67C-4165-8FE9-885B23180FFB}" destId="{82B87AF6-5E54-4A12-B754-36490503E92C}" srcOrd="1" destOrd="0" presId="urn:microsoft.com/office/officeart/2008/layout/HorizontalMultiLevelHierarchy"/>
    <dgm:cxn modelId="{E1C5ADCA-EEC5-43A7-B14E-7E89C44C5F75}" srcId="{C8FFCB46-7F2D-43D0-834D-00B473486B8A}" destId="{C1DC75A5-1A06-4BEE-982B-4B3FF26154C4}" srcOrd="8" destOrd="0" parTransId="{43E28E0B-E82A-49CD-B47A-55009FBD3C3F}" sibTransId="{FD143FC2-EAAC-459E-9DE5-6878938536AA}"/>
    <dgm:cxn modelId="{295C43D6-621E-4F46-885E-C70A916B7CDE}" type="presOf" srcId="{CE42B2A8-DEF7-4985-8949-9710DFFBA6AD}" destId="{298CE711-53BD-4AB7-ABFD-03BE3EF61A1F}" srcOrd="1" destOrd="0" presId="urn:microsoft.com/office/officeart/2008/layout/HorizontalMultiLevelHierarchy"/>
    <dgm:cxn modelId="{93B872D7-4A14-4A7E-A1FE-193FEDD235FE}" type="presOf" srcId="{6970AA08-C023-440F-947B-24CD6635BB8C}" destId="{ADAF5229-A451-4BC8-9CCC-2A4070646729}" srcOrd="1" destOrd="0" presId="urn:microsoft.com/office/officeart/2008/layout/HorizontalMultiLevelHierarchy"/>
    <dgm:cxn modelId="{5CEBFDD9-0AD5-4F26-A066-3D2EF993AF0E}" type="presOf" srcId="{7EBC1632-CDB3-48D5-90F7-F93AD6D9930F}" destId="{E0EB3678-A803-4697-A08A-1F8232B07E84}" srcOrd="0" destOrd="0" presId="urn:microsoft.com/office/officeart/2008/layout/HorizontalMultiLevelHierarchy"/>
    <dgm:cxn modelId="{28DE7FE1-E8D7-4668-85AD-8C7C5EF2AFED}" srcId="{C8FFCB46-7F2D-43D0-834D-00B473486B8A}" destId="{C0FF8070-29D0-4DDF-BA7E-F7F61D6EA91D}" srcOrd="9" destOrd="0" parTransId="{CE42B2A8-DEF7-4985-8949-9710DFFBA6AD}" sibTransId="{59802543-D87C-4392-89D1-B9BC5AC28DBF}"/>
    <dgm:cxn modelId="{B05DFDE5-7606-420D-816E-E5F2253F7B8A}" srcId="{C8FFCB46-7F2D-43D0-834D-00B473486B8A}" destId="{8C018908-DEA0-41BC-854C-596289AFC47A}" srcOrd="0" destOrd="0" parTransId="{6970AA08-C023-440F-947B-24CD6635BB8C}" sibTransId="{FC9EFB32-8784-4D93-B0C8-B27AD33E92DE}"/>
    <dgm:cxn modelId="{59B022EE-6631-494C-96C4-1632C744D73B}" type="presOf" srcId="{7EBC1632-CDB3-48D5-90F7-F93AD6D9930F}" destId="{DD98A95F-28C7-4282-8845-6B1FF00F72B0}" srcOrd="1" destOrd="0" presId="urn:microsoft.com/office/officeart/2008/layout/HorizontalMultiLevelHierarchy"/>
    <dgm:cxn modelId="{BA2E3CF2-405A-4E94-9A50-65D7E583B876}" type="presOf" srcId="{43E28E0B-E82A-49CD-B47A-55009FBD3C3F}" destId="{C71D0897-6D4B-4F21-A180-B57DA9695C18}" srcOrd="1" destOrd="0" presId="urn:microsoft.com/office/officeart/2008/layout/HorizontalMultiLevelHierarchy"/>
    <dgm:cxn modelId="{C489CBF5-0C5B-4CEC-9F14-5B29A20028AD}" type="presOf" srcId="{5B10F50D-E1F8-473F-81D7-00E6E621EC5B}" destId="{00B37BAF-A34B-4516-B89F-3CCB8C488BA1}" srcOrd="0" destOrd="0" presId="urn:microsoft.com/office/officeart/2008/layout/HorizontalMultiLevelHierarchy"/>
    <dgm:cxn modelId="{975A14F9-23A9-4716-B8B7-6EB28F4FAFF8}" srcId="{C8FFCB46-7F2D-43D0-834D-00B473486B8A}" destId="{AFB649DB-52F3-400B-ACC5-7FDF84283C62}" srcOrd="2" destOrd="0" parTransId="{A404CFF2-8F12-4E9A-8BE7-9674BB3DB2E1}" sibTransId="{E2D79093-ECC9-4274-ACAD-35A68E9C7778}"/>
    <dgm:cxn modelId="{0C04E3FC-492D-4CDF-8853-CE255E919E0C}" srcId="{1162B9A5-5E88-4B7D-B668-4FE40C8E5894}" destId="{C8FFCB46-7F2D-43D0-834D-00B473486B8A}" srcOrd="0" destOrd="0" parTransId="{B54BE2D7-15FF-4513-B1A6-08C5FD500ADE}" sibTransId="{9F888EE6-E6DD-4E48-8387-4E75AEA57144}"/>
    <dgm:cxn modelId="{65DBA5CE-8B5B-4C9A-A1E2-1F45150666DB}" type="presParOf" srcId="{25720B9C-E2C5-426A-BC9C-31ED23C1D462}" destId="{2EFDDCE0-AE2E-4B03-BE8C-60AADF0C67CF}" srcOrd="0" destOrd="0" presId="urn:microsoft.com/office/officeart/2008/layout/HorizontalMultiLevelHierarchy"/>
    <dgm:cxn modelId="{CA0F3313-BB2F-4192-80DD-7B146CD6CDF7}" type="presParOf" srcId="{2EFDDCE0-AE2E-4B03-BE8C-60AADF0C67CF}" destId="{C7455E3C-EB10-4688-A215-29B53F7B9697}" srcOrd="0" destOrd="0" presId="urn:microsoft.com/office/officeart/2008/layout/HorizontalMultiLevelHierarchy"/>
    <dgm:cxn modelId="{B6FC11AA-ED6B-4A9D-AD8F-0A8CDB518E0F}" type="presParOf" srcId="{2EFDDCE0-AE2E-4B03-BE8C-60AADF0C67CF}" destId="{906329D5-CADD-4281-98BD-3CB34F1E9F11}" srcOrd="1" destOrd="0" presId="urn:microsoft.com/office/officeart/2008/layout/HorizontalMultiLevelHierarchy"/>
    <dgm:cxn modelId="{BEBBDB1C-0E90-4274-B938-80EA823DECDA}" type="presParOf" srcId="{906329D5-CADD-4281-98BD-3CB34F1E9F11}" destId="{C391BE1A-8EA2-4E6A-B4ED-5CFBB2DFF151}" srcOrd="0" destOrd="0" presId="urn:microsoft.com/office/officeart/2008/layout/HorizontalMultiLevelHierarchy"/>
    <dgm:cxn modelId="{324A7AE0-BC21-4109-A06D-8E57FFDF8B5B}" type="presParOf" srcId="{C391BE1A-8EA2-4E6A-B4ED-5CFBB2DFF151}" destId="{ADAF5229-A451-4BC8-9CCC-2A4070646729}" srcOrd="0" destOrd="0" presId="urn:microsoft.com/office/officeart/2008/layout/HorizontalMultiLevelHierarchy"/>
    <dgm:cxn modelId="{D4329BFB-7E98-4887-B21E-792989CB7760}" type="presParOf" srcId="{906329D5-CADD-4281-98BD-3CB34F1E9F11}" destId="{4701B44E-2D0F-4630-8F60-5C982787C6BE}" srcOrd="1" destOrd="0" presId="urn:microsoft.com/office/officeart/2008/layout/HorizontalMultiLevelHierarchy"/>
    <dgm:cxn modelId="{076A8D52-96C6-47E5-A575-974459D29CB1}" type="presParOf" srcId="{4701B44E-2D0F-4630-8F60-5C982787C6BE}" destId="{C6AE945E-7F67-45E3-9D79-4A33BF2E3E3C}" srcOrd="0" destOrd="0" presId="urn:microsoft.com/office/officeart/2008/layout/HorizontalMultiLevelHierarchy"/>
    <dgm:cxn modelId="{808B1E94-B6B4-447D-BD8D-EE567669663B}" type="presParOf" srcId="{4701B44E-2D0F-4630-8F60-5C982787C6BE}" destId="{B13622EF-4606-4152-A691-AD486BAA1EC4}" srcOrd="1" destOrd="0" presId="urn:microsoft.com/office/officeart/2008/layout/HorizontalMultiLevelHierarchy"/>
    <dgm:cxn modelId="{FAF36E23-4F3F-4C5C-B2DB-0218C7CED170}" type="presParOf" srcId="{906329D5-CADD-4281-98BD-3CB34F1E9F11}" destId="{00B37BAF-A34B-4516-B89F-3CCB8C488BA1}" srcOrd="2" destOrd="0" presId="urn:microsoft.com/office/officeart/2008/layout/HorizontalMultiLevelHierarchy"/>
    <dgm:cxn modelId="{84AC9564-135C-4378-96CE-BDBFB65B6352}" type="presParOf" srcId="{00B37BAF-A34B-4516-B89F-3CCB8C488BA1}" destId="{D79E9446-BB2A-4906-98E5-1D378EB54123}" srcOrd="0" destOrd="0" presId="urn:microsoft.com/office/officeart/2008/layout/HorizontalMultiLevelHierarchy"/>
    <dgm:cxn modelId="{FFCF58FF-FADB-422E-9F83-D0B0C31652AB}" type="presParOf" srcId="{906329D5-CADD-4281-98BD-3CB34F1E9F11}" destId="{D6720471-D935-4BE0-8E64-C2F4AB4C6302}" srcOrd="3" destOrd="0" presId="urn:microsoft.com/office/officeart/2008/layout/HorizontalMultiLevelHierarchy"/>
    <dgm:cxn modelId="{BEEA387C-4155-4913-87F7-80B47686B603}" type="presParOf" srcId="{D6720471-D935-4BE0-8E64-C2F4AB4C6302}" destId="{398BB6E4-8B8A-43C4-A8B7-D77CE5FD6C8C}" srcOrd="0" destOrd="0" presId="urn:microsoft.com/office/officeart/2008/layout/HorizontalMultiLevelHierarchy"/>
    <dgm:cxn modelId="{9DE12C56-B279-4EE0-A4CA-CD103183DC9E}" type="presParOf" srcId="{D6720471-D935-4BE0-8E64-C2F4AB4C6302}" destId="{0850F15A-D567-4ECC-BC47-B13460D57222}" srcOrd="1" destOrd="0" presId="urn:microsoft.com/office/officeart/2008/layout/HorizontalMultiLevelHierarchy"/>
    <dgm:cxn modelId="{2C115AB5-EF97-469D-BC46-583650C1D7DF}" type="presParOf" srcId="{906329D5-CADD-4281-98BD-3CB34F1E9F11}" destId="{599EEF6E-B53F-4B8C-BA3B-CD5FFAC43EA7}" srcOrd="4" destOrd="0" presId="urn:microsoft.com/office/officeart/2008/layout/HorizontalMultiLevelHierarchy"/>
    <dgm:cxn modelId="{5A3DC23D-7265-49DD-8D68-69B46FF7EBEC}" type="presParOf" srcId="{599EEF6E-B53F-4B8C-BA3B-CD5FFAC43EA7}" destId="{BD7133AA-41F6-4B8F-BB53-44B572FFA630}" srcOrd="0" destOrd="0" presId="urn:microsoft.com/office/officeart/2008/layout/HorizontalMultiLevelHierarchy"/>
    <dgm:cxn modelId="{6E2300EE-29C8-4A97-997F-1F56EBB1C11C}" type="presParOf" srcId="{906329D5-CADD-4281-98BD-3CB34F1E9F11}" destId="{D3D15E23-05FE-4D37-93DD-F8A6E54F4D36}" srcOrd="5" destOrd="0" presId="urn:microsoft.com/office/officeart/2008/layout/HorizontalMultiLevelHierarchy"/>
    <dgm:cxn modelId="{46F33707-34B2-4DA1-BBB3-9A8037A54076}" type="presParOf" srcId="{D3D15E23-05FE-4D37-93DD-F8A6E54F4D36}" destId="{F4BAA13A-E07D-4160-BA88-E4BAA09494E5}" srcOrd="0" destOrd="0" presId="urn:microsoft.com/office/officeart/2008/layout/HorizontalMultiLevelHierarchy"/>
    <dgm:cxn modelId="{9D3E90D2-BD3F-4F2E-ADE9-B4AAFA55363A}" type="presParOf" srcId="{D3D15E23-05FE-4D37-93DD-F8A6E54F4D36}" destId="{4D5608FA-1EEB-438C-84DF-64FBE78EFECC}" srcOrd="1" destOrd="0" presId="urn:microsoft.com/office/officeart/2008/layout/HorizontalMultiLevelHierarchy"/>
    <dgm:cxn modelId="{E358027C-1AD9-4AA4-8CD6-5A837FBD7B2B}" type="presParOf" srcId="{906329D5-CADD-4281-98BD-3CB34F1E9F11}" destId="{7397808D-E8A1-4A20-8463-06DCE33767D9}" srcOrd="6" destOrd="0" presId="urn:microsoft.com/office/officeart/2008/layout/HorizontalMultiLevelHierarchy"/>
    <dgm:cxn modelId="{E405CB01-3058-45A6-BC5D-BD84FB3FE1AF}" type="presParOf" srcId="{7397808D-E8A1-4A20-8463-06DCE33767D9}" destId="{3C7272CE-D2A1-44C8-8D8C-A369CA1CB3BE}" srcOrd="0" destOrd="0" presId="urn:microsoft.com/office/officeart/2008/layout/HorizontalMultiLevelHierarchy"/>
    <dgm:cxn modelId="{02181D6B-396E-4A31-9BF1-736E56B13A41}" type="presParOf" srcId="{906329D5-CADD-4281-98BD-3CB34F1E9F11}" destId="{E98A4485-0929-41C8-84CB-A364AFC3DFA8}" srcOrd="7" destOrd="0" presId="urn:microsoft.com/office/officeart/2008/layout/HorizontalMultiLevelHierarchy"/>
    <dgm:cxn modelId="{7444F941-5744-4550-A3CE-5034CC0F1AC7}" type="presParOf" srcId="{E98A4485-0929-41C8-84CB-A364AFC3DFA8}" destId="{49F11EDA-9B87-4D1D-A0A9-F17E5B3ADABD}" srcOrd="0" destOrd="0" presId="urn:microsoft.com/office/officeart/2008/layout/HorizontalMultiLevelHierarchy"/>
    <dgm:cxn modelId="{826754E0-2D39-48B3-8D39-BC9E1A549DD0}" type="presParOf" srcId="{E98A4485-0929-41C8-84CB-A364AFC3DFA8}" destId="{F2CA3BD8-9E45-4FD2-B3B3-310AAD74C76D}" srcOrd="1" destOrd="0" presId="urn:microsoft.com/office/officeart/2008/layout/HorizontalMultiLevelHierarchy"/>
    <dgm:cxn modelId="{BD0942C5-87B3-4FA8-9D03-161E7893BA11}" type="presParOf" srcId="{906329D5-CADD-4281-98BD-3CB34F1E9F11}" destId="{81006747-8E49-415B-BB5C-E23203FBFDA5}" srcOrd="8" destOrd="0" presId="urn:microsoft.com/office/officeart/2008/layout/HorizontalMultiLevelHierarchy"/>
    <dgm:cxn modelId="{3127715B-B37A-4CCB-95D9-B5425620EE53}" type="presParOf" srcId="{81006747-8E49-415B-BB5C-E23203FBFDA5}" destId="{82B87AF6-5E54-4A12-B754-36490503E92C}" srcOrd="0" destOrd="0" presId="urn:microsoft.com/office/officeart/2008/layout/HorizontalMultiLevelHierarchy"/>
    <dgm:cxn modelId="{20B3A0A4-3A40-4994-8C08-CEB0E0C82DF4}" type="presParOf" srcId="{906329D5-CADD-4281-98BD-3CB34F1E9F11}" destId="{33C6B911-290B-4EB3-8DB2-620B1EE56482}" srcOrd="9" destOrd="0" presId="urn:microsoft.com/office/officeart/2008/layout/HorizontalMultiLevelHierarchy"/>
    <dgm:cxn modelId="{CAD66519-6C6C-4A63-95FD-87B14D349D4D}" type="presParOf" srcId="{33C6B911-290B-4EB3-8DB2-620B1EE56482}" destId="{10172DFB-C1D1-42E5-AB97-DE36D9299185}" srcOrd="0" destOrd="0" presId="urn:microsoft.com/office/officeart/2008/layout/HorizontalMultiLevelHierarchy"/>
    <dgm:cxn modelId="{363BAFC2-5FB5-4614-82F5-89BDF9313BE7}" type="presParOf" srcId="{33C6B911-290B-4EB3-8DB2-620B1EE56482}" destId="{F01D805D-5514-43E1-A35B-C3E37FE66A91}" srcOrd="1" destOrd="0" presId="urn:microsoft.com/office/officeart/2008/layout/HorizontalMultiLevelHierarchy"/>
    <dgm:cxn modelId="{E436FE6F-2A58-4C0F-ABEF-DE36E6D0F9EE}" type="presParOf" srcId="{906329D5-CADD-4281-98BD-3CB34F1E9F11}" destId="{E0EB3678-A803-4697-A08A-1F8232B07E84}" srcOrd="10" destOrd="0" presId="urn:microsoft.com/office/officeart/2008/layout/HorizontalMultiLevelHierarchy"/>
    <dgm:cxn modelId="{33BDADD2-AEA3-40B9-8F24-07AE4159FC6C}" type="presParOf" srcId="{E0EB3678-A803-4697-A08A-1F8232B07E84}" destId="{DD98A95F-28C7-4282-8845-6B1FF00F72B0}" srcOrd="0" destOrd="0" presId="urn:microsoft.com/office/officeart/2008/layout/HorizontalMultiLevelHierarchy"/>
    <dgm:cxn modelId="{159D1CDE-45F5-4563-9CB8-E33DFB4C2AD4}" type="presParOf" srcId="{906329D5-CADD-4281-98BD-3CB34F1E9F11}" destId="{924F6EDE-5179-45EB-87D8-05CAEE002767}" srcOrd="11" destOrd="0" presId="urn:microsoft.com/office/officeart/2008/layout/HorizontalMultiLevelHierarchy"/>
    <dgm:cxn modelId="{3E588F7A-A441-4DC6-8B61-84F7F754B6B0}" type="presParOf" srcId="{924F6EDE-5179-45EB-87D8-05CAEE002767}" destId="{7D845D91-702F-4D09-8CB4-F5C5100ACF84}" srcOrd="0" destOrd="0" presId="urn:microsoft.com/office/officeart/2008/layout/HorizontalMultiLevelHierarchy"/>
    <dgm:cxn modelId="{9E47E9A2-FD05-4E0F-9153-285A9B160212}" type="presParOf" srcId="{924F6EDE-5179-45EB-87D8-05CAEE002767}" destId="{1CB5D2B6-238A-4FD8-ADAF-FCE213804AAD}" srcOrd="1" destOrd="0" presId="urn:microsoft.com/office/officeart/2008/layout/HorizontalMultiLevelHierarchy"/>
    <dgm:cxn modelId="{D6C5023C-3F3B-4D9E-876E-E8D7944CF270}" type="presParOf" srcId="{906329D5-CADD-4281-98BD-3CB34F1E9F11}" destId="{479D2183-BC27-4BD2-BBEE-068A6CF21CC6}" srcOrd="12" destOrd="0" presId="urn:microsoft.com/office/officeart/2008/layout/HorizontalMultiLevelHierarchy"/>
    <dgm:cxn modelId="{9D5CE13E-DB37-4D31-BB3A-AF7AFAE3F7E1}" type="presParOf" srcId="{479D2183-BC27-4BD2-BBEE-068A6CF21CC6}" destId="{4F7C190B-F7F7-4623-977B-C866B779D62D}" srcOrd="0" destOrd="0" presId="urn:microsoft.com/office/officeart/2008/layout/HorizontalMultiLevelHierarchy"/>
    <dgm:cxn modelId="{F37C71A9-1DE6-48D3-85A2-2B775C8B0325}" type="presParOf" srcId="{906329D5-CADD-4281-98BD-3CB34F1E9F11}" destId="{D0F38465-683E-4806-AB88-472F996A5485}" srcOrd="13" destOrd="0" presId="urn:microsoft.com/office/officeart/2008/layout/HorizontalMultiLevelHierarchy"/>
    <dgm:cxn modelId="{98DDA844-2101-4B10-AA45-3E624E760CB7}" type="presParOf" srcId="{D0F38465-683E-4806-AB88-472F996A5485}" destId="{537C409F-100B-4DEE-9447-C7CA8E40A53F}" srcOrd="0" destOrd="0" presId="urn:microsoft.com/office/officeart/2008/layout/HorizontalMultiLevelHierarchy"/>
    <dgm:cxn modelId="{4CD65369-9391-4337-81DF-907F0E285434}" type="presParOf" srcId="{D0F38465-683E-4806-AB88-472F996A5485}" destId="{0BE23DBF-CBB6-4507-92DE-C6B70960C08C}" srcOrd="1" destOrd="0" presId="urn:microsoft.com/office/officeart/2008/layout/HorizontalMultiLevelHierarchy"/>
    <dgm:cxn modelId="{1F49C6F9-9EF2-4644-9D88-D07F69A09EDB}" type="presParOf" srcId="{906329D5-CADD-4281-98BD-3CB34F1E9F11}" destId="{A03A31FB-7750-4549-983A-0E8623BF38B2}" srcOrd="14" destOrd="0" presId="urn:microsoft.com/office/officeart/2008/layout/HorizontalMultiLevelHierarchy"/>
    <dgm:cxn modelId="{2D1B5EBD-DA5F-4C2F-AAEA-24BB21B8FB2C}" type="presParOf" srcId="{A03A31FB-7750-4549-983A-0E8623BF38B2}" destId="{81BD8039-4981-49D0-B4B1-DD99DB70AB76}" srcOrd="0" destOrd="0" presId="urn:microsoft.com/office/officeart/2008/layout/HorizontalMultiLevelHierarchy"/>
    <dgm:cxn modelId="{C1331214-9C5E-4D6F-B9FC-35E2053989E6}" type="presParOf" srcId="{906329D5-CADD-4281-98BD-3CB34F1E9F11}" destId="{6CE4565F-FD9D-4916-A030-E2B3795D00AA}" srcOrd="15" destOrd="0" presId="urn:microsoft.com/office/officeart/2008/layout/HorizontalMultiLevelHierarchy"/>
    <dgm:cxn modelId="{9C6D2A09-91D9-4066-BD90-AFE2952335D5}" type="presParOf" srcId="{6CE4565F-FD9D-4916-A030-E2B3795D00AA}" destId="{3D761FC4-399E-486E-97A7-E857656EBF5F}" srcOrd="0" destOrd="0" presId="urn:microsoft.com/office/officeart/2008/layout/HorizontalMultiLevelHierarchy"/>
    <dgm:cxn modelId="{0382CFF7-BADA-47B3-A2DB-B1B2DD53E49E}" type="presParOf" srcId="{6CE4565F-FD9D-4916-A030-E2B3795D00AA}" destId="{45BD5669-3CC9-4657-9945-12DE8526F677}" srcOrd="1" destOrd="0" presId="urn:microsoft.com/office/officeart/2008/layout/HorizontalMultiLevelHierarchy"/>
    <dgm:cxn modelId="{04035DB1-93E5-45DD-AB56-0B67CB68655B}" type="presParOf" srcId="{906329D5-CADD-4281-98BD-3CB34F1E9F11}" destId="{E0419DE3-0DD5-482E-92C5-28BCB2F5DB5D}" srcOrd="16" destOrd="0" presId="urn:microsoft.com/office/officeart/2008/layout/HorizontalMultiLevelHierarchy"/>
    <dgm:cxn modelId="{28209EF2-8E7D-45B3-B2C9-F23B98143C63}" type="presParOf" srcId="{E0419DE3-0DD5-482E-92C5-28BCB2F5DB5D}" destId="{C71D0897-6D4B-4F21-A180-B57DA9695C18}" srcOrd="0" destOrd="0" presId="urn:microsoft.com/office/officeart/2008/layout/HorizontalMultiLevelHierarchy"/>
    <dgm:cxn modelId="{9E7D7CD5-210A-46CD-869E-38BB84748735}" type="presParOf" srcId="{906329D5-CADD-4281-98BD-3CB34F1E9F11}" destId="{6C813164-6EA2-495A-A89E-08C9D59DB3B3}" srcOrd="17" destOrd="0" presId="urn:microsoft.com/office/officeart/2008/layout/HorizontalMultiLevelHierarchy"/>
    <dgm:cxn modelId="{FDD978B0-4588-4EB8-B03B-179DCFF519C5}" type="presParOf" srcId="{6C813164-6EA2-495A-A89E-08C9D59DB3B3}" destId="{D71D8BCE-C2BB-4577-AB0D-1039BAE413FE}" srcOrd="0" destOrd="0" presId="urn:microsoft.com/office/officeart/2008/layout/HorizontalMultiLevelHierarchy"/>
    <dgm:cxn modelId="{AAA0CE59-C15A-4277-BEAD-FF76D112F188}" type="presParOf" srcId="{6C813164-6EA2-495A-A89E-08C9D59DB3B3}" destId="{522EBA15-C4AA-4382-A4E8-1E1823557409}" srcOrd="1" destOrd="0" presId="urn:microsoft.com/office/officeart/2008/layout/HorizontalMultiLevelHierarchy"/>
    <dgm:cxn modelId="{F5052A90-5806-4212-9FCB-9A35CF7BDA8A}" type="presParOf" srcId="{906329D5-CADD-4281-98BD-3CB34F1E9F11}" destId="{1B9171AF-6DEF-4922-BA05-AFB2C31A1414}" srcOrd="18" destOrd="0" presId="urn:microsoft.com/office/officeart/2008/layout/HorizontalMultiLevelHierarchy"/>
    <dgm:cxn modelId="{D39BB56F-474F-4E8C-A2CF-D2692709D2D8}" type="presParOf" srcId="{1B9171AF-6DEF-4922-BA05-AFB2C31A1414}" destId="{298CE711-53BD-4AB7-ABFD-03BE3EF61A1F}" srcOrd="0" destOrd="0" presId="urn:microsoft.com/office/officeart/2008/layout/HorizontalMultiLevelHierarchy"/>
    <dgm:cxn modelId="{2495A9C0-ABC1-4E5B-BED6-9FD543B7C338}" type="presParOf" srcId="{906329D5-CADD-4281-98BD-3CB34F1E9F11}" destId="{1DA5875B-06BD-4313-96F3-65F43698D3D1}" srcOrd="19" destOrd="0" presId="urn:microsoft.com/office/officeart/2008/layout/HorizontalMultiLevelHierarchy"/>
    <dgm:cxn modelId="{D3523995-A0ED-43D7-BE68-9322AE873AE1}" type="presParOf" srcId="{1DA5875B-06BD-4313-96F3-65F43698D3D1}" destId="{CFEB20B8-3542-4516-B027-A976E2535392}" srcOrd="0" destOrd="0" presId="urn:microsoft.com/office/officeart/2008/layout/HorizontalMultiLevelHierarchy"/>
    <dgm:cxn modelId="{C42C52F0-5E17-48B6-BBE6-B5438D32FD3F}" type="presParOf" srcId="{1DA5875B-06BD-4313-96F3-65F43698D3D1}" destId="{4283BFBE-444C-4F30-BB4D-D37E65250B6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B7252B-570A-46BD-849D-EF40D6E162D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408BD90-AAC0-43F8-A41B-A9CA5A12715D}">
      <dgm:prSet phldrT="[Tekst]"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Przykłady kosztów niekwalifikowalnych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139F3081-FAA8-4C61-9863-FF61582C2062}" type="parTrans" cxnId="{82ECA085-FF17-45B8-B59D-0C9C1DA8786C}">
      <dgm:prSet/>
      <dgm:spPr/>
      <dgm:t>
        <a:bodyPr/>
        <a:lstStyle/>
        <a:p>
          <a:endParaRPr lang="en-US" sz="1600" noProof="0"/>
        </a:p>
      </dgm:t>
    </dgm:pt>
    <dgm:pt modelId="{7C04FFFC-EE3D-445D-88D0-5F9F3622C117}" type="sibTrans" cxnId="{82ECA085-FF17-45B8-B59D-0C9C1DA8786C}">
      <dgm:prSet/>
      <dgm:spPr/>
      <dgm:t>
        <a:bodyPr/>
        <a:lstStyle/>
        <a:p>
          <a:endParaRPr lang="en-US" sz="1600" noProof="0"/>
        </a:p>
      </dgm:t>
    </dgm:pt>
    <dgm:pt modelId="{3B026E81-E834-46A2-9688-E40930F86B1D}">
      <dgm:prSet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Zwrot kosztów/ wynagrodzenia profesjonalnych artystów </a:t>
          </a:r>
          <a:b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i autorów</a:t>
          </a:r>
          <a:r>
            <a:rPr lang="en-US" sz="18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.</a:t>
          </a:r>
        </a:p>
      </dgm:t>
    </dgm:pt>
    <dgm:pt modelId="{80334438-A1F3-4369-8C07-7DCE56C4011B}" type="parTrans" cxnId="{F73E1BD2-9899-465C-8B8A-E5DAD5357839}">
      <dgm:prSet/>
      <dgm:spPr>
        <a:ln>
          <a:noFill/>
        </a:ln>
      </dgm:spPr>
      <dgm:t>
        <a:bodyPr/>
        <a:lstStyle/>
        <a:p>
          <a:endParaRPr lang="en-US" sz="1600" noProof="0"/>
        </a:p>
      </dgm:t>
    </dgm:pt>
    <dgm:pt modelId="{E7323179-CD48-4A12-AD53-CB57C5B721AA}" type="sibTrans" cxnId="{F73E1BD2-9899-465C-8B8A-E5DAD5357839}">
      <dgm:prSet/>
      <dgm:spPr/>
      <dgm:t>
        <a:bodyPr/>
        <a:lstStyle/>
        <a:p>
          <a:endParaRPr lang="en-US" sz="1600" noProof="0"/>
        </a:p>
      </dgm:t>
    </dgm:pt>
    <dgm:pt modelId="{37E6385A-6FD0-48BC-9A32-2CC5702D1B04}">
      <dgm:prSet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Wydatki na podstawowe kursy (np. językowe, rachunkowości, obsługi MS Office)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83EBD20A-61E6-4A67-A4ED-4A9E1AE9AFDF}" type="parTrans" cxnId="{9EB75B5B-140C-493A-8F4E-0136699F6CAD}">
      <dgm:prSet/>
      <dgm:spPr>
        <a:ln>
          <a:noFill/>
        </a:ln>
      </dgm:spPr>
      <dgm:t>
        <a:bodyPr/>
        <a:lstStyle/>
        <a:p>
          <a:endParaRPr lang="en-US" sz="1600" noProof="0"/>
        </a:p>
      </dgm:t>
    </dgm:pt>
    <dgm:pt modelId="{4F58042C-60CE-40F8-B37A-6C0EB171FDA9}" type="sibTrans" cxnId="{9EB75B5B-140C-493A-8F4E-0136699F6CAD}">
      <dgm:prSet/>
      <dgm:spPr/>
      <dgm:t>
        <a:bodyPr/>
        <a:lstStyle/>
        <a:p>
          <a:endParaRPr lang="en-US" sz="1600" noProof="0"/>
        </a:p>
      </dgm:t>
    </dgm:pt>
    <dgm:pt modelId="{5F281A99-B5D9-48D3-8711-0C81E954273B}">
      <dgm:prSet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Wydatki na produkcję filmów, reklamy, materiały audio, ogłoszenia, których koszt odbiega od cen rynkowych powszechnie obowiązujących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408F781C-1F10-44BE-9EE3-A9192F288AAC}" type="parTrans" cxnId="{F3876400-B92D-405B-BEF0-839BFA21FAC8}">
      <dgm:prSet/>
      <dgm:spPr>
        <a:ln>
          <a:noFill/>
        </a:ln>
      </dgm:spPr>
      <dgm:t>
        <a:bodyPr/>
        <a:lstStyle/>
        <a:p>
          <a:endParaRPr lang="en-US" sz="1600" noProof="0"/>
        </a:p>
      </dgm:t>
    </dgm:pt>
    <dgm:pt modelId="{B0A34D21-9B9C-48EA-8D80-FECCCD13A938}" type="sibTrans" cxnId="{F3876400-B92D-405B-BEF0-839BFA21FAC8}">
      <dgm:prSet/>
      <dgm:spPr/>
      <dgm:t>
        <a:bodyPr/>
        <a:lstStyle/>
        <a:p>
          <a:endParaRPr lang="en-US" sz="1600" noProof="0"/>
        </a:p>
      </dgm:t>
    </dgm:pt>
    <dgm:pt modelId="{F63F45E7-5B27-4E23-81E0-A324D35B11B2}">
      <dgm:prSet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opinii ekspertów, konsultacji</a:t>
          </a:r>
          <a:b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w obszarze, </a:t>
          </a:r>
          <a:b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którym beneficjent odwołał się od decyzji krajowego kontrolera lub IZ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0474F3BB-E406-416B-A21A-5E92892562AF}" type="parTrans" cxnId="{7F099FB0-0519-4C2A-BE9E-66D4A4202EA0}">
      <dgm:prSet/>
      <dgm:spPr>
        <a:ln>
          <a:noFill/>
        </a:ln>
      </dgm:spPr>
      <dgm:t>
        <a:bodyPr/>
        <a:lstStyle/>
        <a:p>
          <a:endParaRPr lang="en-US" sz="1600" noProof="0"/>
        </a:p>
      </dgm:t>
    </dgm:pt>
    <dgm:pt modelId="{CD34A381-BC7C-4F7E-BF74-1983417944DB}" type="sibTrans" cxnId="{7F099FB0-0519-4C2A-BE9E-66D4A4202EA0}">
      <dgm:prSet/>
      <dgm:spPr/>
      <dgm:t>
        <a:bodyPr/>
        <a:lstStyle/>
        <a:p>
          <a:endParaRPr lang="en-US" sz="1600" noProof="0"/>
        </a:p>
      </dgm:t>
    </dgm:pt>
    <dgm:pt modelId="{C057A3EC-A483-42FD-B9CB-DC0474046AE1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prezentów z wyjątkiem tych nieprzekraczających wartości 50 euro 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 prezent, gdy związane to jest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z promocją, komunikacją, publikacją lub informowaniem oraz jeśli zasady komunikacji był przestrzegane.</a:t>
          </a:r>
          <a:r>
            <a:rPr lang="en-US" sz="18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.</a:t>
          </a:r>
        </a:p>
      </dgm:t>
    </dgm:pt>
    <dgm:pt modelId="{AFBF28DF-6CF2-4EFA-AE72-9FF72F9AE283}" type="parTrans" cxnId="{0B94D822-FD8A-49E4-AFE3-76D23EDC484A}">
      <dgm:prSet/>
      <dgm:spPr>
        <a:ln>
          <a:noFill/>
        </a:ln>
      </dgm:spPr>
      <dgm:t>
        <a:bodyPr/>
        <a:lstStyle/>
        <a:p>
          <a:endParaRPr lang="en-US" sz="1600" noProof="0"/>
        </a:p>
      </dgm:t>
    </dgm:pt>
    <dgm:pt modelId="{6716F1C4-456B-4E7C-A7F1-4041A4D1704D}" type="sibTrans" cxnId="{0B94D822-FD8A-49E4-AFE3-76D23EDC484A}">
      <dgm:prSet/>
      <dgm:spPr/>
      <dgm:t>
        <a:bodyPr/>
        <a:lstStyle/>
        <a:p>
          <a:endParaRPr lang="en-US" sz="1600" noProof="0"/>
        </a:p>
      </dgm:t>
    </dgm:pt>
    <dgm:pt modelId="{9262DF1A-5E67-47AA-9AD9-B1746F235086}" type="pres">
      <dgm:prSet presAssocID="{D6B7252B-570A-46BD-849D-EF40D6E162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90CDCF-9332-4AE9-A7AB-BC6CD687D40F}" type="pres">
      <dgm:prSet presAssocID="{9408BD90-AAC0-43F8-A41B-A9CA5A12715D}" presName="hierRoot1" presStyleCnt="0">
        <dgm:presLayoutVars>
          <dgm:hierBranch val="init"/>
        </dgm:presLayoutVars>
      </dgm:prSet>
      <dgm:spPr/>
    </dgm:pt>
    <dgm:pt modelId="{6BE70B4A-494D-4AB8-B3DD-569D25C174F3}" type="pres">
      <dgm:prSet presAssocID="{9408BD90-AAC0-43F8-A41B-A9CA5A12715D}" presName="rootComposite1" presStyleCnt="0"/>
      <dgm:spPr/>
    </dgm:pt>
    <dgm:pt modelId="{1934CE60-8D2D-458F-8E4D-AC9F1876C811}" type="pres">
      <dgm:prSet presAssocID="{9408BD90-AAC0-43F8-A41B-A9CA5A12715D}" presName="rootText1" presStyleLbl="node0" presStyleIdx="0" presStyleCnt="1" custScaleX="402810" custScaleY="122360" custLinFactNeighborX="-1563" custLinFactNeighborY="-50871">
        <dgm:presLayoutVars>
          <dgm:chPref val="3"/>
        </dgm:presLayoutVars>
      </dgm:prSet>
      <dgm:spPr/>
    </dgm:pt>
    <dgm:pt modelId="{F7D16479-2E56-4EC5-90CE-9306C867649D}" type="pres">
      <dgm:prSet presAssocID="{9408BD90-AAC0-43F8-A41B-A9CA5A12715D}" presName="rootConnector1" presStyleLbl="node1" presStyleIdx="0" presStyleCnt="0"/>
      <dgm:spPr/>
    </dgm:pt>
    <dgm:pt modelId="{0C87CBEB-DAD6-425C-8F73-555A6308640C}" type="pres">
      <dgm:prSet presAssocID="{9408BD90-AAC0-43F8-A41B-A9CA5A12715D}" presName="hierChild2" presStyleCnt="0"/>
      <dgm:spPr/>
    </dgm:pt>
    <dgm:pt modelId="{A33A9555-AE36-4DEC-8C11-5BF6E312B82D}" type="pres">
      <dgm:prSet presAssocID="{80334438-A1F3-4369-8C07-7DCE56C4011B}" presName="Name37" presStyleLbl="parChTrans1D2" presStyleIdx="0" presStyleCnt="5"/>
      <dgm:spPr/>
    </dgm:pt>
    <dgm:pt modelId="{15C2E1F6-6BF6-4D00-9797-5499E5D8A3E7}" type="pres">
      <dgm:prSet presAssocID="{3B026E81-E834-46A2-9688-E40930F86B1D}" presName="hierRoot2" presStyleCnt="0">
        <dgm:presLayoutVars>
          <dgm:hierBranch val="init"/>
        </dgm:presLayoutVars>
      </dgm:prSet>
      <dgm:spPr/>
    </dgm:pt>
    <dgm:pt modelId="{64E0DBD2-F28D-49FA-A6D7-B59112DE2391}" type="pres">
      <dgm:prSet presAssocID="{3B026E81-E834-46A2-9688-E40930F86B1D}" presName="rootComposite" presStyleCnt="0"/>
      <dgm:spPr/>
    </dgm:pt>
    <dgm:pt modelId="{9FF6AD27-D97E-495E-AE16-0EC133EAFF5E}" type="pres">
      <dgm:prSet presAssocID="{3B026E81-E834-46A2-9688-E40930F86B1D}" presName="rootText" presStyleLbl="node2" presStyleIdx="0" presStyleCnt="5" custScaleX="118642" custScaleY="594965">
        <dgm:presLayoutVars>
          <dgm:chPref val="3"/>
        </dgm:presLayoutVars>
      </dgm:prSet>
      <dgm:spPr/>
    </dgm:pt>
    <dgm:pt modelId="{30CDE503-460C-4426-A625-B415222B4F05}" type="pres">
      <dgm:prSet presAssocID="{3B026E81-E834-46A2-9688-E40930F86B1D}" presName="rootConnector" presStyleLbl="node2" presStyleIdx="0" presStyleCnt="5"/>
      <dgm:spPr/>
    </dgm:pt>
    <dgm:pt modelId="{B9D0E647-05E5-4728-928C-08247144AC81}" type="pres">
      <dgm:prSet presAssocID="{3B026E81-E834-46A2-9688-E40930F86B1D}" presName="hierChild4" presStyleCnt="0"/>
      <dgm:spPr/>
    </dgm:pt>
    <dgm:pt modelId="{3D7D4CB9-48E7-4BC6-B05F-9B242B861463}" type="pres">
      <dgm:prSet presAssocID="{3B026E81-E834-46A2-9688-E40930F86B1D}" presName="hierChild5" presStyleCnt="0"/>
      <dgm:spPr/>
    </dgm:pt>
    <dgm:pt modelId="{AB7F93DF-C358-4D67-AEB6-1B90207CF7C8}" type="pres">
      <dgm:prSet presAssocID="{83EBD20A-61E6-4A67-A4ED-4A9E1AE9AFDF}" presName="Name37" presStyleLbl="parChTrans1D2" presStyleIdx="1" presStyleCnt="5"/>
      <dgm:spPr/>
    </dgm:pt>
    <dgm:pt modelId="{49A124CD-5DDC-4F01-B011-EAC1742D078E}" type="pres">
      <dgm:prSet presAssocID="{37E6385A-6FD0-48BC-9A32-2CC5702D1B04}" presName="hierRoot2" presStyleCnt="0">
        <dgm:presLayoutVars>
          <dgm:hierBranch val="init"/>
        </dgm:presLayoutVars>
      </dgm:prSet>
      <dgm:spPr/>
    </dgm:pt>
    <dgm:pt modelId="{B2EBD193-4B71-496F-A6BE-EDD5142740C5}" type="pres">
      <dgm:prSet presAssocID="{37E6385A-6FD0-48BC-9A32-2CC5702D1B04}" presName="rootComposite" presStyleCnt="0"/>
      <dgm:spPr/>
    </dgm:pt>
    <dgm:pt modelId="{3404C8DA-E111-4FAD-A48F-EAC9BD837871}" type="pres">
      <dgm:prSet presAssocID="{37E6385A-6FD0-48BC-9A32-2CC5702D1B04}" presName="rootText" presStyleLbl="node2" presStyleIdx="1" presStyleCnt="5" custScaleX="118642" custScaleY="594965">
        <dgm:presLayoutVars>
          <dgm:chPref val="3"/>
        </dgm:presLayoutVars>
      </dgm:prSet>
      <dgm:spPr/>
    </dgm:pt>
    <dgm:pt modelId="{B84BBB2D-05DB-4B8B-B8A0-A2335280EBF5}" type="pres">
      <dgm:prSet presAssocID="{37E6385A-6FD0-48BC-9A32-2CC5702D1B04}" presName="rootConnector" presStyleLbl="node2" presStyleIdx="1" presStyleCnt="5"/>
      <dgm:spPr/>
    </dgm:pt>
    <dgm:pt modelId="{FA08DC0A-F284-443C-A933-E2CD863E115E}" type="pres">
      <dgm:prSet presAssocID="{37E6385A-6FD0-48BC-9A32-2CC5702D1B04}" presName="hierChild4" presStyleCnt="0"/>
      <dgm:spPr/>
    </dgm:pt>
    <dgm:pt modelId="{EEFBF66D-9D0E-48FE-A751-A2041D5ACAD1}" type="pres">
      <dgm:prSet presAssocID="{37E6385A-6FD0-48BC-9A32-2CC5702D1B04}" presName="hierChild5" presStyleCnt="0"/>
      <dgm:spPr/>
    </dgm:pt>
    <dgm:pt modelId="{131AB234-346C-46E8-A4E8-800EB3689282}" type="pres">
      <dgm:prSet presAssocID="{408F781C-1F10-44BE-9EE3-A9192F288AAC}" presName="Name37" presStyleLbl="parChTrans1D2" presStyleIdx="2" presStyleCnt="5"/>
      <dgm:spPr/>
    </dgm:pt>
    <dgm:pt modelId="{1845C2B9-0572-45A1-8F02-EB5130AAFA77}" type="pres">
      <dgm:prSet presAssocID="{5F281A99-B5D9-48D3-8711-0C81E954273B}" presName="hierRoot2" presStyleCnt="0">
        <dgm:presLayoutVars>
          <dgm:hierBranch val="init"/>
        </dgm:presLayoutVars>
      </dgm:prSet>
      <dgm:spPr/>
    </dgm:pt>
    <dgm:pt modelId="{7D71AF88-E081-42B6-955B-71DF94D293FF}" type="pres">
      <dgm:prSet presAssocID="{5F281A99-B5D9-48D3-8711-0C81E954273B}" presName="rootComposite" presStyleCnt="0"/>
      <dgm:spPr/>
    </dgm:pt>
    <dgm:pt modelId="{69B8359E-296A-4701-B179-6EBF0825FD42}" type="pres">
      <dgm:prSet presAssocID="{5F281A99-B5D9-48D3-8711-0C81E954273B}" presName="rootText" presStyleLbl="node2" presStyleIdx="2" presStyleCnt="5" custScaleX="144433" custScaleY="594965">
        <dgm:presLayoutVars>
          <dgm:chPref val="3"/>
        </dgm:presLayoutVars>
      </dgm:prSet>
      <dgm:spPr/>
    </dgm:pt>
    <dgm:pt modelId="{CA79E38F-8E1E-4B46-AB8D-76EFAD743D03}" type="pres">
      <dgm:prSet presAssocID="{5F281A99-B5D9-48D3-8711-0C81E954273B}" presName="rootConnector" presStyleLbl="node2" presStyleIdx="2" presStyleCnt="5"/>
      <dgm:spPr/>
    </dgm:pt>
    <dgm:pt modelId="{6A63F862-3CF1-49AA-87E7-64895E8EAF5A}" type="pres">
      <dgm:prSet presAssocID="{5F281A99-B5D9-48D3-8711-0C81E954273B}" presName="hierChild4" presStyleCnt="0"/>
      <dgm:spPr/>
    </dgm:pt>
    <dgm:pt modelId="{5E0CD8FD-C89F-43CA-8296-67CE04BCCDBF}" type="pres">
      <dgm:prSet presAssocID="{5F281A99-B5D9-48D3-8711-0C81E954273B}" presName="hierChild5" presStyleCnt="0"/>
      <dgm:spPr/>
    </dgm:pt>
    <dgm:pt modelId="{11DF73A9-BB99-46BC-9E15-2FDFE29E2FA3}" type="pres">
      <dgm:prSet presAssocID="{0474F3BB-E406-416B-A21A-5E92892562AF}" presName="Name37" presStyleLbl="parChTrans1D2" presStyleIdx="3" presStyleCnt="5"/>
      <dgm:spPr/>
    </dgm:pt>
    <dgm:pt modelId="{88FE9869-F418-4E0B-BCDA-58E345829B84}" type="pres">
      <dgm:prSet presAssocID="{F63F45E7-5B27-4E23-81E0-A324D35B11B2}" presName="hierRoot2" presStyleCnt="0">
        <dgm:presLayoutVars>
          <dgm:hierBranch val="init"/>
        </dgm:presLayoutVars>
      </dgm:prSet>
      <dgm:spPr/>
    </dgm:pt>
    <dgm:pt modelId="{748E4C36-4EF2-458A-8C4B-C8147216462E}" type="pres">
      <dgm:prSet presAssocID="{F63F45E7-5B27-4E23-81E0-A324D35B11B2}" presName="rootComposite" presStyleCnt="0"/>
      <dgm:spPr/>
    </dgm:pt>
    <dgm:pt modelId="{783385FB-5516-420B-8D9E-125BF4514E41}" type="pres">
      <dgm:prSet presAssocID="{F63F45E7-5B27-4E23-81E0-A324D35B11B2}" presName="rootText" presStyleLbl="node2" presStyleIdx="3" presStyleCnt="5" custScaleX="118642" custScaleY="594965">
        <dgm:presLayoutVars>
          <dgm:chPref val="3"/>
        </dgm:presLayoutVars>
      </dgm:prSet>
      <dgm:spPr/>
    </dgm:pt>
    <dgm:pt modelId="{1A1C4B5A-16A1-4D9E-8667-ACB5BE4F9AF3}" type="pres">
      <dgm:prSet presAssocID="{F63F45E7-5B27-4E23-81E0-A324D35B11B2}" presName="rootConnector" presStyleLbl="node2" presStyleIdx="3" presStyleCnt="5"/>
      <dgm:spPr/>
    </dgm:pt>
    <dgm:pt modelId="{D66817E1-6B9C-4BF0-BDC7-A0EC44E3E9A8}" type="pres">
      <dgm:prSet presAssocID="{F63F45E7-5B27-4E23-81E0-A324D35B11B2}" presName="hierChild4" presStyleCnt="0"/>
      <dgm:spPr/>
    </dgm:pt>
    <dgm:pt modelId="{7D018339-D15C-4147-9696-F78D40589E23}" type="pres">
      <dgm:prSet presAssocID="{F63F45E7-5B27-4E23-81E0-A324D35B11B2}" presName="hierChild5" presStyleCnt="0"/>
      <dgm:spPr/>
    </dgm:pt>
    <dgm:pt modelId="{6AAE78DE-0580-4EE5-A107-3E3CF4B24FBA}" type="pres">
      <dgm:prSet presAssocID="{AFBF28DF-6CF2-4EFA-AE72-9FF72F9AE283}" presName="Name37" presStyleLbl="parChTrans1D2" presStyleIdx="4" presStyleCnt="5"/>
      <dgm:spPr/>
    </dgm:pt>
    <dgm:pt modelId="{163A4757-CFA8-4B97-A3D5-CBA5098E319D}" type="pres">
      <dgm:prSet presAssocID="{C057A3EC-A483-42FD-B9CB-DC0474046AE1}" presName="hierRoot2" presStyleCnt="0">
        <dgm:presLayoutVars>
          <dgm:hierBranch val="init"/>
        </dgm:presLayoutVars>
      </dgm:prSet>
      <dgm:spPr/>
    </dgm:pt>
    <dgm:pt modelId="{65635D44-90AF-4616-A817-4FEE7BDAA6D8}" type="pres">
      <dgm:prSet presAssocID="{C057A3EC-A483-42FD-B9CB-DC0474046AE1}" presName="rootComposite" presStyleCnt="0"/>
      <dgm:spPr/>
    </dgm:pt>
    <dgm:pt modelId="{49D73855-35A9-4799-8CAE-6505DC95326F}" type="pres">
      <dgm:prSet presAssocID="{C057A3EC-A483-42FD-B9CB-DC0474046AE1}" presName="rootText" presStyleLbl="node2" presStyleIdx="4" presStyleCnt="5" custScaleX="134787" custScaleY="594965">
        <dgm:presLayoutVars>
          <dgm:chPref val="3"/>
        </dgm:presLayoutVars>
      </dgm:prSet>
      <dgm:spPr/>
    </dgm:pt>
    <dgm:pt modelId="{62E43C62-40BC-4641-A8B4-A5D8DC198D7E}" type="pres">
      <dgm:prSet presAssocID="{C057A3EC-A483-42FD-B9CB-DC0474046AE1}" presName="rootConnector" presStyleLbl="node2" presStyleIdx="4" presStyleCnt="5"/>
      <dgm:spPr/>
    </dgm:pt>
    <dgm:pt modelId="{0E45A562-C020-4FE6-ACDE-93AC94B839E0}" type="pres">
      <dgm:prSet presAssocID="{C057A3EC-A483-42FD-B9CB-DC0474046AE1}" presName="hierChild4" presStyleCnt="0"/>
      <dgm:spPr/>
    </dgm:pt>
    <dgm:pt modelId="{AEE9E254-B247-411F-970A-324C01338B6E}" type="pres">
      <dgm:prSet presAssocID="{C057A3EC-A483-42FD-B9CB-DC0474046AE1}" presName="hierChild5" presStyleCnt="0"/>
      <dgm:spPr/>
    </dgm:pt>
    <dgm:pt modelId="{260B9568-AB4E-48D1-AC55-F440C8B7B886}" type="pres">
      <dgm:prSet presAssocID="{9408BD90-AAC0-43F8-A41B-A9CA5A12715D}" presName="hierChild3" presStyleCnt="0"/>
      <dgm:spPr/>
    </dgm:pt>
  </dgm:ptLst>
  <dgm:cxnLst>
    <dgm:cxn modelId="{F3876400-B92D-405B-BEF0-839BFA21FAC8}" srcId="{9408BD90-AAC0-43F8-A41B-A9CA5A12715D}" destId="{5F281A99-B5D9-48D3-8711-0C81E954273B}" srcOrd="2" destOrd="0" parTransId="{408F781C-1F10-44BE-9EE3-A9192F288AAC}" sibTransId="{B0A34D21-9B9C-48EA-8D80-FECCCD13A938}"/>
    <dgm:cxn modelId="{DF3F5C06-E321-48AF-8E15-08F914071E4B}" type="presOf" srcId="{83EBD20A-61E6-4A67-A4ED-4A9E1AE9AFDF}" destId="{AB7F93DF-C358-4D67-AEB6-1B90207CF7C8}" srcOrd="0" destOrd="0" presId="urn:microsoft.com/office/officeart/2005/8/layout/orgChart1"/>
    <dgm:cxn modelId="{6B8F9D0D-800A-432D-A5A1-B40BB0874C90}" type="presOf" srcId="{408F781C-1F10-44BE-9EE3-A9192F288AAC}" destId="{131AB234-346C-46E8-A4E8-800EB3689282}" srcOrd="0" destOrd="0" presId="urn:microsoft.com/office/officeart/2005/8/layout/orgChart1"/>
    <dgm:cxn modelId="{0F63F510-3E2F-46D2-AC5B-3E1E1925B005}" type="presOf" srcId="{5F281A99-B5D9-48D3-8711-0C81E954273B}" destId="{69B8359E-296A-4701-B179-6EBF0825FD42}" srcOrd="0" destOrd="0" presId="urn:microsoft.com/office/officeart/2005/8/layout/orgChart1"/>
    <dgm:cxn modelId="{337D8711-4795-49B2-BE8A-233839092906}" type="presOf" srcId="{0474F3BB-E406-416B-A21A-5E92892562AF}" destId="{11DF73A9-BB99-46BC-9E15-2FDFE29E2FA3}" srcOrd="0" destOrd="0" presId="urn:microsoft.com/office/officeart/2005/8/layout/orgChart1"/>
    <dgm:cxn modelId="{22F28B1B-7815-43CA-90C7-B81209A511B5}" type="presOf" srcId="{F63F45E7-5B27-4E23-81E0-A324D35B11B2}" destId="{1A1C4B5A-16A1-4D9E-8667-ACB5BE4F9AF3}" srcOrd="1" destOrd="0" presId="urn:microsoft.com/office/officeart/2005/8/layout/orgChart1"/>
    <dgm:cxn modelId="{0B94D822-FD8A-49E4-AFE3-76D23EDC484A}" srcId="{9408BD90-AAC0-43F8-A41B-A9CA5A12715D}" destId="{C057A3EC-A483-42FD-B9CB-DC0474046AE1}" srcOrd="4" destOrd="0" parTransId="{AFBF28DF-6CF2-4EFA-AE72-9FF72F9AE283}" sibTransId="{6716F1C4-456B-4E7C-A7F1-4041A4D1704D}"/>
    <dgm:cxn modelId="{C3B34529-E485-401E-9D6E-E2835DCAA5E4}" type="presOf" srcId="{D6B7252B-570A-46BD-849D-EF40D6E162D6}" destId="{9262DF1A-5E67-47AA-9AD9-B1746F235086}" srcOrd="0" destOrd="0" presId="urn:microsoft.com/office/officeart/2005/8/layout/orgChart1"/>
    <dgm:cxn modelId="{9EB75B5B-140C-493A-8F4E-0136699F6CAD}" srcId="{9408BD90-AAC0-43F8-A41B-A9CA5A12715D}" destId="{37E6385A-6FD0-48BC-9A32-2CC5702D1B04}" srcOrd="1" destOrd="0" parTransId="{83EBD20A-61E6-4A67-A4ED-4A9E1AE9AFDF}" sibTransId="{4F58042C-60CE-40F8-B37A-6C0EB171FDA9}"/>
    <dgm:cxn modelId="{1A167D5C-11AC-4B44-87E3-A058279E561E}" type="presOf" srcId="{37E6385A-6FD0-48BC-9A32-2CC5702D1B04}" destId="{3404C8DA-E111-4FAD-A48F-EAC9BD837871}" srcOrd="0" destOrd="0" presId="urn:microsoft.com/office/officeart/2005/8/layout/orgChart1"/>
    <dgm:cxn modelId="{0E583F63-34B4-4CE6-BEF6-AD76FEF85BD4}" type="presOf" srcId="{3B026E81-E834-46A2-9688-E40930F86B1D}" destId="{30CDE503-460C-4426-A625-B415222B4F05}" srcOrd="1" destOrd="0" presId="urn:microsoft.com/office/officeart/2005/8/layout/orgChart1"/>
    <dgm:cxn modelId="{8ACCD251-9309-40F0-A1F1-6A27AF61E330}" type="presOf" srcId="{9408BD90-AAC0-43F8-A41B-A9CA5A12715D}" destId="{F7D16479-2E56-4EC5-90CE-9306C867649D}" srcOrd="1" destOrd="0" presId="urn:microsoft.com/office/officeart/2005/8/layout/orgChart1"/>
    <dgm:cxn modelId="{D7774355-A04C-4341-B3D4-2F5A28B16194}" type="presOf" srcId="{AFBF28DF-6CF2-4EFA-AE72-9FF72F9AE283}" destId="{6AAE78DE-0580-4EE5-A107-3E3CF4B24FBA}" srcOrd="0" destOrd="0" presId="urn:microsoft.com/office/officeart/2005/8/layout/orgChart1"/>
    <dgm:cxn modelId="{D5438179-E932-4D23-8E13-1BDE17B0AD43}" type="presOf" srcId="{37E6385A-6FD0-48BC-9A32-2CC5702D1B04}" destId="{B84BBB2D-05DB-4B8B-B8A0-A2335280EBF5}" srcOrd="1" destOrd="0" presId="urn:microsoft.com/office/officeart/2005/8/layout/orgChart1"/>
    <dgm:cxn modelId="{82ECA085-FF17-45B8-B59D-0C9C1DA8786C}" srcId="{D6B7252B-570A-46BD-849D-EF40D6E162D6}" destId="{9408BD90-AAC0-43F8-A41B-A9CA5A12715D}" srcOrd="0" destOrd="0" parTransId="{139F3081-FAA8-4C61-9863-FF61582C2062}" sibTransId="{7C04FFFC-EE3D-445D-88D0-5F9F3622C117}"/>
    <dgm:cxn modelId="{7F099FB0-0519-4C2A-BE9E-66D4A4202EA0}" srcId="{9408BD90-AAC0-43F8-A41B-A9CA5A12715D}" destId="{F63F45E7-5B27-4E23-81E0-A324D35B11B2}" srcOrd="3" destOrd="0" parTransId="{0474F3BB-E406-416B-A21A-5E92892562AF}" sibTransId="{CD34A381-BC7C-4F7E-BF74-1983417944DB}"/>
    <dgm:cxn modelId="{36538CB7-2E44-4654-9C37-91585E3EADD4}" type="presOf" srcId="{5F281A99-B5D9-48D3-8711-0C81E954273B}" destId="{CA79E38F-8E1E-4B46-AB8D-76EFAD743D03}" srcOrd="1" destOrd="0" presId="urn:microsoft.com/office/officeart/2005/8/layout/orgChart1"/>
    <dgm:cxn modelId="{9AF3A6B8-5455-4200-BAA0-3FDAFEB4AD60}" type="presOf" srcId="{C057A3EC-A483-42FD-B9CB-DC0474046AE1}" destId="{49D73855-35A9-4799-8CAE-6505DC95326F}" srcOrd="0" destOrd="0" presId="urn:microsoft.com/office/officeart/2005/8/layout/orgChart1"/>
    <dgm:cxn modelId="{ACF639C1-6E70-48BF-98A5-086D8E9ED132}" type="presOf" srcId="{F63F45E7-5B27-4E23-81E0-A324D35B11B2}" destId="{783385FB-5516-420B-8D9E-125BF4514E41}" srcOrd="0" destOrd="0" presId="urn:microsoft.com/office/officeart/2005/8/layout/orgChart1"/>
    <dgm:cxn modelId="{8FF245C4-F03B-4571-946D-41B12EF6F8D3}" type="presOf" srcId="{C057A3EC-A483-42FD-B9CB-DC0474046AE1}" destId="{62E43C62-40BC-4641-A8B4-A5D8DC198D7E}" srcOrd="1" destOrd="0" presId="urn:microsoft.com/office/officeart/2005/8/layout/orgChart1"/>
    <dgm:cxn modelId="{07B71AC5-0900-454C-A620-DA31D8DF9BCA}" type="presOf" srcId="{3B026E81-E834-46A2-9688-E40930F86B1D}" destId="{9FF6AD27-D97E-495E-AE16-0EC133EAFF5E}" srcOrd="0" destOrd="0" presId="urn:microsoft.com/office/officeart/2005/8/layout/orgChart1"/>
    <dgm:cxn modelId="{F73E1BD2-9899-465C-8B8A-E5DAD5357839}" srcId="{9408BD90-AAC0-43F8-A41B-A9CA5A12715D}" destId="{3B026E81-E834-46A2-9688-E40930F86B1D}" srcOrd="0" destOrd="0" parTransId="{80334438-A1F3-4369-8C07-7DCE56C4011B}" sibTransId="{E7323179-CD48-4A12-AD53-CB57C5B721AA}"/>
    <dgm:cxn modelId="{1E53F1D8-38B0-419C-B571-AED0C09E097A}" type="presOf" srcId="{9408BD90-AAC0-43F8-A41B-A9CA5A12715D}" destId="{1934CE60-8D2D-458F-8E4D-AC9F1876C811}" srcOrd="0" destOrd="0" presId="urn:microsoft.com/office/officeart/2005/8/layout/orgChart1"/>
    <dgm:cxn modelId="{94F4E3FB-FA29-430E-8166-7064BF7E1C3C}" type="presOf" srcId="{80334438-A1F3-4369-8C07-7DCE56C4011B}" destId="{A33A9555-AE36-4DEC-8C11-5BF6E312B82D}" srcOrd="0" destOrd="0" presId="urn:microsoft.com/office/officeart/2005/8/layout/orgChart1"/>
    <dgm:cxn modelId="{A52A1D2D-47BF-4195-B047-6D50B0370828}" type="presParOf" srcId="{9262DF1A-5E67-47AA-9AD9-B1746F235086}" destId="{1590CDCF-9332-4AE9-A7AB-BC6CD687D40F}" srcOrd="0" destOrd="0" presId="urn:microsoft.com/office/officeart/2005/8/layout/orgChart1"/>
    <dgm:cxn modelId="{1875BB43-FDB6-4B82-B02C-57064F4C1F32}" type="presParOf" srcId="{1590CDCF-9332-4AE9-A7AB-BC6CD687D40F}" destId="{6BE70B4A-494D-4AB8-B3DD-569D25C174F3}" srcOrd="0" destOrd="0" presId="urn:microsoft.com/office/officeart/2005/8/layout/orgChart1"/>
    <dgm:cxn modelId="{6272FA2C-BA32-4E69-85BF-48E913015E14}" type="presParOf" srcId="{6BE70B4A-494D-4AB8-B3DD-569D25C174F3}" destId="{1934CE60-8D2D-458F-8E4D-AC9F1876C811}" srcOrd="0" destOrd="0" presId="urn:microsoft.com/office/officeart/2005/8/layout/orgChart1"/>
    <dgm:cxn modelId="{80201F0F-3D12-49F2-B5C0-0AF5A4FD8DC8}" type="presParOf" srcId="{6BE70B4A-494D-4AB8-B3DD-569D25C174F3}" destId="{F7D16479-2E56-4EC5-90CE-9306C867649D}" srcOrd="1" destOrd="0" presId="urn:microsoft.com/office/officeart/2005/8/layout/orgChart1"/>
    <dgm:cxn modelId="{2EA7F4D1-2BD2-4339-AD4B-8A5582A7169F}" type="presParOf" srcId="{1590CDCF-9332-4AE9-A7AB-BC6CD687D40F}" destId="{0C87CBEB-DAD6-425C-8F73-555A6308640C}" srcOrd="1" destOrd="0" presId="urn:microsoft.com/office/officeart/2005/8/layout/orgChart1"/>
    <dgm:cxn modelId="{50E17D2E-B939-4907-A67C-D3ECEE4C3837}" type="presParOf" srcId="{0C87CBEB-DAD6-425C-8F73-555A6308640C}" destId="{A33A9555-AE36-4DEC-8C11-5BF6E312B82D}" srcOrd="0" destOrd="0" presId="urn:microsoft.com/office/officeart/2005/8/layout/orgChart1"/>
    <dgm:cxn modelId="{F3BCDEA0-409D-43F1-A343-ED3B109BEC45}" type="presParOf" srcId="{0C87CBEB-DAD6-425C-8F73-555A6308640C}" destId="{15C2E1F6-6BF6-4D00-9797-5499E5D8A3E7}" srcOrd="1" destOrd="0" presId="urn:microsoft.com/office/officeart/2005/8/layout/orgChart1"/>
    <dgm:cxn modelId="{22CCEA4C-7A4C-41F8-ACB4-D1A7A7AABF49}" type="presParOf" srcId="{15C2E1F6-6BF6-4D00-9797-5499E5D8A3E7}" destId="{64E0DBD2-F28D-49FA-A6D7-B59112DE2391}" srcOrd="0" destOrd="0" presId="urn:microsoft.com/office/officeart/2005/8/layout/orgChart1"/>
    <dgm:cxn modelId="{98A5C795-49E1-438A-9379-D27DD0BBD00F}" type="presParOf" srcId="{64E0DBD2-F28D-49FA-A6D7-B59112DE2391}" destId="{9FF6AD27-D97E-495E-AE16-0EC133EAFF5E}" srcOrd="0" destOrd="0" presId="urn:microsoft.com/office/officeart/2005/8/layout/orgChart1"/>
    <dgm:cxn modelId="{DDCC5196-2469-4963-B806-18D9CF231F0E}" type="presParOf" srcId="{64E0DBD2-F28D-49FA-A6D7-B59112DE2391}" destId="{30CDE503-460C-4426-A625-B415222B4F05}" srcOrd="1" destOrd="0" presId="urn:microsoft.com/office/officeart/2005/8/layout/orgChart1"/>
    <dgm:cxn modelId="{ED2B6086-D97C-4DAC-AC06-8330D11E73CD}" type="presParOf" srcId="{15C2E1F6-6BF6-4D00-9797-5499E5D8A3E7}" destId="{B9D0E647-05E5-4728-928C-08247144AC81}" srcOrd="1" destOrd="0" presId="urn:microsoft.com/office/officeart/2005/8/layout/orgChart1"/>
    <dgm:cxn modelId="{317D8DDA-311C-4C5C-BBEB-9F889C9795B5}" type="presParOf" srcId="{15C2E1F6-6BF6-4D00-9797-5499E5D8A3E7}" destId="{3D7D4CB9-48E7-4BC6-B05F-9B242B861463}" srcOrd="2" destOrd="0" presId="urn:microsoft.com/office/officeart/2005/8/layout/orgChart1"/>
    <dgm:cxn modelId="{5A683CE8-EDFB-4CF7-9E03-4173E33F27B0}" type="presParOf" srcId="{0C87CBEB-DAD6-425C-8F73-555A6308640C}" destId="{AB7F93DF-C358-4D67-AEB6-1B90207CF7C8}" srcOrd="2" destOrd="0" presId="urn:microsoft.com/office/officeart/2005/8/layout/orgChart1"/>
    <dgm:cxn modelId="{A620CD61-7553-4D81-B2EA-2F7747EAC023}" type="presParOf" srcId="{0C87CBEB-DAD6-425C-8F73-555A6308640C}" destId="{49A124CD-5DDC-4F01-B011-EAC1742D078E}" srcOrd="3" destOrd="0" presId="urn:microsoft.com/office/officeart/2005/8/layout/orgChart1"/>
    <dgm:cxn modelId="{C4F8D3FF-AE0C-4988-B2C9-38444A0693F0}" type="presParOf" srcId="{49A124CD-5DDC-4F01-B011-EAC1742D078E}" destId="{B2EBD193-4B71-496F-A6BE-EDD5142740C5}" srcOrd="0" destOrd="0" presId="urn:microsoft.com/office/officeart/2005/8/layout/orgChart1"/>
    <dgm:cxn modelId="{D256954A-8109-4B6D-986D-5C55A2CD24BF}" type="presParOf" srcId="{B2EBD193-4B71-496F-A6BE-EDD5142740C5}" destId="{3404C8DA-E111-4FAD-A48F-EAC9BD837871}" srcOrd="0" destOrd="0" presId="urn:microsoft.com/office/officeart/2005/8/layout/orgChart1"/>
    <dgm:cxn modelId="{528AD299-871C-41FF-8696-12EEDBBCFC19}" type="presParOf" srcId="{B2EBD193-4B71-496F-A6BE-EDD5142740C5}" destId="{B84BBB2D-05DB-4B8B-B8A0-A2335280EBF5}" srcOrd="1" destOrd="0" presId="urn:microsoft.com/office/officeart/2005/8/layout/orgChart1"/>
    <dgm:cxn modelId="{D662B883-756D-44BF-B351-06D3E4B16E2C}" type="presParOf" srcId="{49A124CD-5DDC-4F01-B011-EAC1742D078E}" destId="{FA08DC0A-F284-443C-A933-E2CD863E115E}" srcOrd="1" destOrd="0" presId="urn:microsoft.com/office/officeart/2005/8/layout/orgChart1"/>
    <dgm:cxn modelId="{224512A0-8DB7-48DE-8300-B6D6670837A1}" type="presParOf" srcId="{49A124CD-5DDC-4F01-B011-EAC1742D078E}" destId="{EEFBF66D-9D0E-48FE-A751-A2041D5ACAD1}" srcOrd="2" destOrd="0" presId="urn:microsoft.com/office/officeart/2005/8/layout/orgChart1"/>
    <dgm:cxn modelId="{7C2F70B6-F9DB-4092-A3FA-E7D81F84EFFA}" type="presParOf" srcId="{0C87CBEB-DAD6-425C-8F73-555A6308640C}" destId="{131AB234-346C-46E8-A4E8-800EB3689282}" srcOrd="4" destOrd="0" presId="urn:microsoft.com/office/officeart/2005/8/layout/orgChart1"/>
    <dgm:cxn modelId="{C1958B1C-FE6A-463E-9B5A-9FF7C196A1D5}" type="presParOf" srcId="{0C87CBEB-DAD6-425C-8F73-555A6308640C}" destId="{1845C2B9-0572-45A1-8F02-EB5130AAFA77}" srcOrd="5" destOrd="0" presId="urn:microsoft.com/office/officeart/2005/8/layout/orgChart1"/>
    <dgm:cxn modelId="{97AE581B-7ACE-4418-8A3F-ECE598FE7136}" type="presParOf" srcId="{1845C2B9-0572-45A1-8F02-EB5130AAFA77}" destId="{7D71AF88-E081-42B6-955B-71DF94D293FF}" srcOrd="0" destOrd="0" presId="urn:microsoft.com/office/officeart/2005/8/layout/orgChart1"/>
    <dgm:cxn modelId="{73D6E302-665A-4D2F-B103-2B5EA32F011D}" type="presParOf" srcId="{7D71AF88-E081-42B6-955B-71DF94D293FF}" destId="{69B8359E-296A-4701-B179-6EBF0825FD42}" srcOrd="0" destOrd="0" presId="urn:microsoft.com/office/officeart/2005/8/layout/orgChart1"/>
    <dgm:cxn modelId="{BC1AB67D-39AF-4810-B2CE-967CB34982F2}" type="presParOf" srcId="{7D71AF88-E081-42B6-955B-71DF94D293FF}" destId="{CA79E38F-8E1E-4B46-AB8D-76EFAD743D03}" srcOrd="1" destOrd="0" presId="urn:microsoft.com/office/officeart/2005/8/layout/orgChart1"/>
    <dgm:cxn modelId="{74B0DD1A-AE59-4001-81AA-5E10BFC8727E}" type="presParOf" srcId="{1845C2B9-0572-45A1-8F02-EB5130AAFA77}" destId="{6A63F862-3CF1-49AA-87E7-64895E8EAF5A}" srcOrd="1" destOrd="0" presId="urn:microsoft.com/office/officeart/2005/8/layout/orgChart1"/>
    <dgm:cxn modelId="{2CF05AD1-C029-46FF-AAEA-475BACF35899}" type="presParOf" srcId="{1845C2B9-0572-45A1-8F02-EB5130AAFA77}" destId="{5E0CD8FD-C89F-43CA-8296-67CE04BCCDBF}" srcOrd="2" destOrd="0" presId="urn:microsoft.com/office/officeart/2005/8/layout/orgChart1"/>
    <dgm:cxn modelId="{DD5BB9BC-D48C-4411-8D37-EAB19ED45C41}" type="presParOf" srcId="{0C87CBEB-DAD6-425C-8F73-555A6308640C}" destId="{11DF73A9-BB99-46BC-9E15-2FDFE29E2FA3}" srcOrd="6" destOrd="0" presId="urn:microsoft.com/office/officeart/2005/8/layout/orgChart1"/>
    <dgm:cxn modelId="{4B828ACD-F0AE-44D9-8D24-EA285410A641}" type="presParOf" srcId="{0C87CBEB-DAD6-425C-8F73-555A6308640C}" destId="{88FE9869-F418-4E0B-BCDA-58E345829B84}" srcOrd="7" destOrd="0" presId="urn:microsoft.com/office/officeart/2005/8/layout/orgChart1"/>
    <dgm:cxn modelId="{47701A3F-0F1F-42B1-8B90-6F571AB0C8C7}" type="presParOf" srcId="{88FE9869-F418-4E0B-BCDA-58E345829B84}" destId="{748E4C36-4EF2-458A-8C4B-C8147216462E}" srcOrd="0" destOrd="0" presId="urn:microsoft.com/office/officeart/2005/8/layout/orgChart1"/>
    <dgm:cxn modelId="{28535078-CC4B-4CE7-9479-540D19D984A5}" type="presParOf" srcId="{748E4C36-4EF2-458A-8C4B-C8147216462E}" destId="{783385FB-5516-420B-8D9E-125BF4514E41}" srcOrd="0" destOrd="0" presId="urn:microsoft.com/office/officeart/2005/8/layout/orgChart1"/>
    <dgm:cxn modelId="{1E624AEC-D951-40CC-B2CA-6F69A4E3ADD5}" type="presParOf" srcId="{748E4C36-4EF2-458A-8C4B-C8147216462E}" destId="{1A1C4B5A-16A1-4D9E-8667-ACB5BE4F9AF3}" srcOrd="1" destOrd="0" presId="urn:microsoft.com/office/officeart/2005/8/layout/orgChart1"/>
    <dgm:cxn modelId="{5330A6AF-46A0-4F90-8592-45D7A2CB9197}" type="presParOf" srcId="{88FE9869-F418-4E0B-BCDA-58E345829B84}" destId="{D66817E1-6B9C-4BF0-BDC7-A0EC44E3E9A8}" srcOrd="1" destOrd="0" presId="urn:microsoft.com/office/officeart/2005/8/layout/orgChart1"/>
    <dgm:cxn modelId="{C2A82275-96F4-4005-9616-10EB1A7B614D}" type="presParOf" srcId="{88FE9869-F418-4E0B-BCDA-58E345829B84}" destId="{7D018339-D15C-4147-9696-F78D40589E23}" srcOrd="2" destOrd="0" presId="urn:microsoft.com/office/officeart/2005/8/layout/orgChart1"/>
    <dgm:cxn modelId="{0B89E21F-C50F-43D0-B110-D6EB3B8FED6D}" type="presParOf" srcId="{0C87CBEB-DAD6-425C-8F73-555A6308640C}" destId="{6AAE78DE-0580-4EE5-A107-3E3CF4B24FBA}" srcOrd="8" destOrd="0" presId="urn:microsoft.com/office/officeart/2005/8/layout/orgChart1"/>
    <dgm:cxn modelId="{FDF95A74-852A-4D32-AA3C-124435FF04EB}" type="presParOf" srcId="{0C87CBEB-DAD6-425C-8F73-555A6308640C}" destId="{163A4757-CFA8-4B97-A3D5-CBA5098E319D}" srcOrd="9" destOrd="0" presId="urn:microsoft.com/office/officeart/2005/8/layout/orgChart1"/>
    <dgm:cxn modelId="{B3026CA2-B8D4-4C39-92B0-AEE3401E1451}" type="presParOf" srcId="{163A4757-CFA8-4B97-A3D5-CBA5098E319D}" destId="{65635D44-90AF-4616-A817-4FEE7BDAA6D8}" srcOrd="0" destOrd="0" presId="urn:microsoft.com/office/officeart/2005/8/layout/orgChart1"/>
    <dgm:cxn modelId="{37471162-F730-48FA-8416-58784C53AC6C}" type="presParOf" srcId="{65635D44-90AF-4616-A817-4FEE7BDAA6D8}" destId="{49D73855-35A9-4799-8CAE-6505DC95326F}" srcOrd="0" destOrd="0" presId="urn:microsoft.com/office/officeart/2005/8/layout/orgChart1"/>
    <dgm:cxn modelId="{2DA6C915-404B-46BA-8E1B-C6B333A08F16}" type="presParOf" srcId="{65635D44-90AF-4616-A817-4FEE7BDAA6D8}" destId="{62E43C62-40BC-4641-A8B4-A5D8DC198D7E}" srcOrd="1" destOrd="0" presId="urn:microsoft.com/office/officeart/2005/8/layout/orgChart1"/>
    <dgm:cxn modelId="{ED3A891E-710E-4F78-88EE-8505BC15A800}" type="presParOf" srcId="{163A4757-CFA8-4B97-A3D5-CBA5098E319D}" destId="{0E45A562-C020-4FE6-ACDE-93AC94B839E0}" srcOrd="1" destOrd="0" presId="urn:microsoft.com/office/officeart/2005/8/layout/orgChart1"/>
    <dgm:cxn modelId="{4D15C9F4-32C4-4A48-93B4-D24A64486370}" type="presParOf" srcId="{163A4757-CFA8-4B97-A3D5-CBA5098E319D}" destId="{AEE9E254-B247-411F-970A-324C01338B6E}" srcOrd="2" destOrd="0" presId="urn:microsoft.com/office/officeart/2005/8/layout/orgChart1"/>
    <dgm:cxn modelId="{9DDD7CD5-1593-4E37-9E99-7AAFFFF6D8C0}" type="presParOf" srcId="{1590CDCF-9332-4AE9-A7AB-BC6CD687D40F}" destId="{260B9568-AB4E-48D1-AC55-F440C8B7B8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B84C954-C4FD-44EE-9D6B-532D4392953B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A27567-D405-4DA8-A42F-801547A3CF10}">
      <dgm:prSet phldrT="[Tekst]" custT="1"/>
      <dgm:spPr/>
      <dgm:t>
        <a:bodyPr/>
        <a:lstStyle/>
        <a:p>
          <a:r>
            <a:rPr lang="pl-PL" sz="18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Wydatki na sfinansowanie </a:t>
          </a:r>
          <a:r>
            <a:rPr lang="pl-PL" sz="1800" b="1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wyposażenia zakupionego, wynajmowanego lub dzierżawionego </a:t>
          </a:r>
          <a:r>
            <a:rPr lang="pl-PL" sz="18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przez beneficjenta, niezbędnego do osiągnięcia celów projektu</a:t>
          </a:r>
          <a:endParaRPr lang="en-US" sz="18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2329F60F-CBB3-4E0D-9E8D-89E12712D9AC}" type="parTrans" cxnId="{1751766B-DBF9-4E04-81C8-82D3E3EAA006}">
      <dgm:prSet/>
      <dgm:spPr/>
      <dgm:t>
        <a:bodyPr/>
        <a:lstStyle/>
        <a:p>
          <a:endParaRPr lang="en-US" sz="1800" noProof="0"/>
        </a:p>
      </dgm:t>
    </dgm:pt>
    <dgm:pt modelId="{CA100F93-9726-473B-AB8D-43620E0BE72A}" type="sibTrans" cxnId="{1751766B-DBF9-4E04-81C8-82D3E3EAA006}">
      <dgm:prSet/>
      <dgm:spPr/>
      <dgm:t>
        <a:bodyPr/>
        <a:lstStyle/>
        <a:p>
          <a:endParaRPr lang="en-US" sz="1800" noProof="0"/>
        </a:p>
      </dgm:t>
    </dgm:pt>
    <dgm:pt modelId="{7562D601-770E-4333-B549-6090C4D5BBBA}">
      <dgm:prSet phldrT="[Tekst]"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Wyposażenie będzie użyte wyłącznie do celów projektu lub na rzecz grupy docelowej, zgodnie z celami projektu (koszty eksploatacji i serwisowania są kwalifikowalne)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F5C12430-AFD9-464C-B977-5B71355E6FBA}" type="parTrans" cxnId="{B4F6A9BA-7AE9-4555-B3DA-0250250109F1}">
      <dgm:prSet custT="1"/>
      <dgm:spPr/>
      <dgm:t>
        <a:bodyPr/>
        <a:lstStyle/>
        <a:p>
          <a:endParaRPr lang="en-US" sz="1800" noProof="0"/>
        </a:p>
      </dgm:t>
    </dgm:pt>
    <dgm:pt modelId="{3AD390AE-BBEB-48A0-9107-D885D9AC0823}" type="sibTrans" cxnId="{B4F6A9BA-7AE9-4555-B3DA-0250250109F1}">
      <dgm:prSet/>
      <dgm:spPr/>
      <dgm:t>
        <a:bodyPr/>
        <a:lstStyle/>
        <a:p>
          <a:endParaRPr lang="en-US" sz="1800" noProof="0"/>
        </a:p>
      </dgm:t>
    </dgm:pt>
    <dgm:pt modelId="{C4205673-F3E0-42BF-88FF-C56AEAE0593C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Zakup wyposażenia musi być zatwierdzony przez WKM (zatwierdzenie projektu do dofinansowania)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06151B4F-0870-429B-8C60-2E35794B74AA}" type="parTrans" cxnId="{1D949D92-43FA-4283-8B2E-6A98402C5CEA}">
      <dgm:prSet/>
      <dgm:spPr/>
      <dgm:t>
        <a:bodyPr/>
        <a:lstStyle/>
        <a:p>
          <a:endParaRPr lang="en-US" noProof="0"/>
        </a:p>
      </dgm:t>
    </dgm:pt>
    <dgm:pt modelId="{EC4A034C-C997-4C9D-88B1-02FEBA780413}" type="sibTrans" cxnId="{1D949D92-43FA-4283-8B2E-6A98402C5CEA}">
      <dgm:prSet/>
      <dgm:spPr/>
      <dgm:t>
        <a:bodyPr/>
        <a:lstStyle/>
        <a:p>
          <a:endParaRPr lang="en-US" noProof="0"/>
        </a:p>
      </dgm:t>
    </dgm:pt>
    <dgm:pt modelId="{9C7DB1A0-FA52-4D06-99DB-A31E16AFEF1C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Należy przestrzegać procedur udzielania zamówień publicznych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52EAD881-996D-4607-8E34-FBC5AAC89285}" type="parTrans" cxnId="{E43860BB-45CD-4538-A26B-B79F7842E52F}">
      <dgm:prSet/>
      <dgm:spPr/>
      <dgm:t>
        <a:bodyPr/>
        <a:lstStyle/>
        <a:p>
          <a:endParaRPr lang="en-US" noProof="0"/>
        </a:p>
      </dgm:t>
    </dgm:pt>
    <dgm:pt modelId="{15126641-30C1-4CEB-8CA4-B0716BABB099}" type="sibTrans" cxnId="{E43860BB-45CD-4538-A26B-B79F7842E52F}">
      <dgm:prSet/>
      <dgm:spPr/>
      <dgm:t>
        <a:bodyPr/>
        <a:lstStyle/>
        <a:p>
          <a:endParaRPr lang="en-US" noProof="0"/>
        </a:p>
      </dgm:t>
    </dgm:pt>
    <dgm:pt modelId="{0C96396C-A645-41BE-9D73-011C2BED8CBB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wyposażenia nie mogą zostać uwzględnione 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ramach innych kategorii budżetowych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62E24866-5BD5-4275-9596-91350792FF90}" type="parTrans" cxnId="{926CBBD4-8DBA-4CC9-AEB2-CCFC93E7CCED}">
      <dgm:prSet/>
      <dgm:spPr/>
      <dgm:t>
        <a:bodyPr/>
        <a:lstStyle/>
        <a:p>
          <a:endParaRPr lang="en-US" noProof="0"/>
        </a:p>
      </dgm:t>
    </dgm:pt>
    <dgm:pt modelId="{899D1A95-7C9C-4832-8A1D-0066078E49CB}" type="sibTrans" cxnId="{926CBBD4-8DBA-4CC9-AEB2-CCFC93E7CCED}">
      <dgm:prSet/>
      <dgm:spPr/>
      <dgm:t>
        <a:bodyPr/>
        <a:lstStyle/>
        <a:p>
          <a:endParaRPr lang="en-US" noProof="0"/>
        </a:p>
      </dgm:t>
    </dgm:pt>
    <dgm:pt modelId="{1758CC0F-B138-4B54-AFA2-69002FB5B672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nie może być zakupiony, wynajęty ani wzięty w leasing od innego partnera projektu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DFE7AE99-4C8F-4D29-A0BF-8D85264ED3C5}" type="parTrans" cxnId="{04900688-F79E-404D-B286-9A01DD81B088}">
      <dgm:prSet/>
      <dgm:spPr/>
      <dgm:t>
        <a:bodyPr/>
        <a:lstStyle/>
        <a:p>
          <a:endParaRPr lang="en-US" noProof="0"/>
        </a:p>
      </dgm:t>
    </dgm:pt>
    <dgm:pt modelId="{9B7218B1-9D44-48FC-B119-6D88CF0F38FF}" type="sibTrans" cxnId="{04900688-F79E-404D-B286-9A01DD81B088}">
      <dgm:prSet/>
      <dgm:spPr/>
      <dgm:t>
        <a:bodyPr/>
        <a:lstStyle/>
        <a:p>
          <a:endParaRPr lang="en-US" noProof="0"/>
        </a:p>
      </dgm:t>
    </dgm:pt>
    <dgm:pt modelId="{CEF7898E-4593-4801-BAAE-B1D881DD6214}" type="pres">
      <dgm:prSet presAssocID="{4B84C954-C4FD-44EE-9D6B-532D439295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B70A04-C801-45AF-B412-3102135BD5B8}" type="pres">
      <dgm:prSet presAssocID="{19A27567-D405-4DA8-A42F-801547A3CF10}" presName="vertOne" presStyleCnt="0"/>
      <dgm:spPr/>
    </dgm:pt>
    <dgm:pt modelId="{91BBD398-D1AF-41A9-8DBB-2EF8EF97D06D}" type="pres">
      <dgm:prSet presAssocID="{19A27567-D405-4DA8-A42F-801547A3CF10}" presName="txOne" presStyleLbl="node0" presStyleIdx="0" presStyleCnt="1" custScaleY="35156" custLinFactNeighborX="-1766" custLinFactNeighborY="21205">
        <dgm:presLayoutVars>
          <dgm:chPref val="3"/>
        </dgm:presLayoutVars>
      </dgm:prSet>
      <dgm:spPr/>
    </dgm:pt>
    <dgm:pt modelId="{36F01E30-945C-40DE-991D-B3447DD384DF}" type="pres">
      <dgm:prSet presAssocID="{19A27567-D405-4DA8-A42F-801547A3CF10}" presName="parTransOne" presStyleCnt="0"/>
      <dgm:spPr/>
    </dgm:pt>
    <dgm:pt modelId="{35EF06B1-12F6-4EF8-B5FC-63BA6662D1FA}" type="pres">
      <dgm:prSet presAssocID="{19A27567-D405-4DA8-A42F-801547A3CF10}" presName="horzOne" presStyleCnt="0"/>
      <dgm:spPr/>
    </dgm:pt>
    <dgm:pt modelId="{6C6D7FDC-49A0-42DE-964B-2D10CC8463C2}" type="pres">
      <dgm:prSet presAssocID="{C4205673-F3E0-42BF-88FF-C56AEAE0593C}" presName="vertTwo" presStyleCnt="0"/>
      <dgm:spPr/>
    </dgm:pt>
    <dgm:pt modelId="{3C33AB8A-FCE0-4C65-992A-0BD278B4685C}" type="pres">
      <dgm:prSet presAssocID="{C4205673-F3E0-42BF-88FF-C56AEAE0593C}" presName="txTwo" presStyleLbl="node2" presStyleIdx="0" presStyleCnt="5">
        <dgm:presLayoutVars>
          <dgm:chPref val="3"/>
        </dgm:presLayoutVars>
      </dgm:prSet>
      <dgm:spPr/>
    </dgm:pt>
    <dgm:pt modelId="{A29E3B62-2E88-4A27-AEE5-F32895D35602}" type="pres">
      <dgm:prSet presAssocID="{C4205673-F3E0-42BF-88FF-C56AEAE0593C}" presName="horzTwo" presStyleCnt="0"/>
      <dgm:spPr/>
    </dgm:pt>
    <dgm:pt modelId="{0AA06B24-819F-495F-A2D1-C7DA6645ACCD}" type="pres">
      <dgm:prSet presAssocID="{EC4A034C-C997-4C9D-88B1-02FEBA780413}" presName="sibSpaceTwo" presStyleCnt="0"/>
      <dgm:spPr/>
    </dgm:pt>
    <dgm:pt modelId="{E6945D89-7DD7-4C47-B2C1-7BC141875F7F}" type="pres">
      <dgm:prSet presAssocID="{7562D601-770E-4333-B549-6090C4D5BBBA}" presName="vertTwo" presStyleCnt="0"/>
      <dgm:spPr/>
    </dgm:pt>
    <dgm:pt modelId="{CE009DCB-ED16-4692-BB62-60D2C9D51BE3}" type="pres">
      <dgm:prSet presAssocID="{7562D601-770E-4333-B549-6090C4D5BBBA}" presName="txTwo" presStyleLbl="node2" presStyleIdx="1" presStyleCnt="5">
        <dgm:presLayoutVars>
          <dgm:chPref val="3"/>
        </dgm:presLayoutVars>
      </dgm:prSet>
      <dgm:spPr/>
    </dgm:pt>
    <dgm:pt modelId="{97601B41-15E5-40D7-8FEC-77A60049D0B5}" type="pres">
      <dgm:prSet presAssocID="{7562D601-770E-4333-B549-6090C4D5BBBA}" presName="horzTwo" presStyleCnt="0"/>
      <dgm:spPr/>
    </dgm:pt>
    <dgm:pt modelId="{52EB70C5-C8E1-4C87-9C29-06D1F653F394}" type="pres">
      <dgm:prSet presAssocID="{3AD390AE-BBEB-48A0-9107-D885D9AC0823}" presName="sibSpaceTwo" presStyleCnt="0"/>
      <dgm:spPr/>
    </dgm:pt>
    <dgm:pt modelId="{B3489E97-BB28-4DA0-BAB2-98FABF39ED1F}" type="pres">
      <dgm:prSet presAssocID="{9C7DB1A0-FA52-4D06-99DB-A31E16AFEF1C}" presName="vertTwo" presStyleCnt="0"/>
      <dgm:spPr/>
    </dgm:pt>
    <dgm:pt modelId="{CD85AB01-DC69-439C-AF58-49CBBE631D9E}" type="pres">
      <dgm:prSet presAssocID="{9C7DB1A0-FA52-4D06-99DB-A31E16AFEF1C}" presName="txTwo" presStyleLbl="node2" presStyleIdx="2" presStyleCnt="5" custLinFactNeighborX="-641" custLinFactNeighborY="922">
        <dgm:presLayoutVars>
          <dgm:chPref val="3"/>
        </dgm:presLayoutVars>
      </dgm:prSet>
      <dgm:spPr/>
    </dgm:pt>
    <dgm:pt modelId="{74F3B2E8-60CC-4885-8C74-0A4E8B06549C}" type="pres">
      <dgm:prSet presAssocID="{9C7DB1A0-FA52-4D06-99DB-A31E16AFEF1C}" presName="horzTwo" presStyleCnt="0"/>
      <dgm:spPr/>
    </dgm:pt>
    <dgm:pt modelId="{B374A76F-F713-421D-8BD7-90A876C58609}" type="pres">
      <dgm:prSet presAssocID="{15126641-30C1-4CEB-8CA4-B0716BABB099}" presName="sibSpaceTwo" presStyleCnt="0"/>
      <dgm:spPr/>
    </dgm:pt>
    <dgm:pt modelId="{2F1E9AD2-6F7D-4E84-9647-39B8B8D31A05}" type="pres">
      <dgm:prSet presAssocID="{0C96396C-A645-41BE-9D73-011C2BED8CBB}" presName="vertTwo" presStyleCnt="0"/>
      <dgm:spPr/>
    </dgm:pt>
    <dgm:pt modelId="{CC3FD555-57FD-41CF-BB37-6B6F26FE0E35}" type="pres">
      <dgm:prSet presAssocID="{0C96396C-A645-41BE-9D73-011C2BED8CBB}" presName="txTwo" presStyleLbl="node2" presStyleIdx="3" presStyleCnt="5">
        <dgm:presLayoutVars>
          <dgm:chPref val="3"/>
        </dgm:presLayoutVars>
      </dgm:prSet>
      <dgm:spPr/>
    </dgm:pt>
    <dgm:pt modelId="{0050A5F3-564A-4805-93BF-BDB0F8472BCC}" type="pres">
      <dgm:prSet presAssocID="{0C96396C-A645-41BE-9D73-011C2BED8CBB}" presName="horzTwo" presStyleCnt="0"/>
      <dgm:spPr/>
    </dgm:pt>
    <dgm:pt modelId="{1C383730-0039-47BF-9B5B-10555AD04756}" type="pres">
      <dgm:prSet presAssocID="{899D1A95-7C9C-4832-8A1D-0066078E49CB}" presName="sibSpaceTwo" presStyleCnt="0"/>
      <dgm:spPr/>
    </dgm:pt>
    <dgm:pt modelId="{D2715BC8-2687-4959-88A2-B066C6A4E573}" type="pres">
      <dgm:prSet presAssocID="{1758CC0F-B138-4B54-AFA2-69002FB5B672}" presName="vertTwo" presStyleCnt="0"/>
      <dgm:spPr/>
    </dgm:pt>
    <dgm:pt modelId="{84C762A3-25EA-4893-973B-99FF4A1F04A0}" type="pres">
      <dgm:prSet presAssocID="{1758CC0F-B138-4B54-AFA2-69002FB5B672}" presName="txTwo" presStyleLbl="node2" presStyleIdx="4" presStyleCnt="5">
        <dgm:presLayoutVars>
          <dgm:chPref val="3"/>
        </dgm:presLayoutVars>
      </dgm:prSet>
      <dgm:spPr/>
    </dgm:pt>
    <dgm:pt modelId="{DFDACE75-52BB-4906-B1AF-9CE81CD43683}" type="pres">
      <dgm:prSet presAssocID="{1758CC0F-B138-4B54-AFA2-69002FB5B672}" presName="horzTwo" presStyleCnt="0"/>
      <dgm:spPr/>
    </dgm:pt>
  </dgm:ptLst>
  <dgm:cxnLst>
    <dgm:cxn modelId="{7E77C539-0043-4BC4-8284-3AD081C65987}" type="presOf" srcId="{C4205673-F3E0-42BF-88FF-C56AEAE0593C}" destId="{3C33AB8A-FCE0-4C65-992A-0BD278B4685C}" srcOrd="0" destOrd="0" presId="urn:microsoft.com/office/officeart/2005/8/layout/hierarchy4"/>
    <dgm:cxn modelId="{69074960-9C7E-43ED-8E4B-FFDAFA581950}" type="presOf" srcId="{7562D601-770E-4333-B549-6090C4D5BBBA}" destId="{CE009DCB-ED16-4692-BB62-60D2C9D51BE3}" srcOrd="0" destOrd="0" presId="urn:microsoft.com/office/officeart/2005/8/layout/hierarchy4"/>
    <dgm:cxn modelId="{1751766B-DBF9-4E04-81C8-82D3E3EAA006}" srcId="{4B84C954-C4FD-44EE-9D6B-532D4392953B}" destId="{19A27567-D405-4DA8-A42F-801547A3CF10}" srcOrd="0" destOrd="0" parTransId="{2329F60F-CBB3-4E0D-9E8D-89E12712D9AC}" sibTransId="{CA100F93-9726-473B-AB8D-43620E0BE72A}"/>
    <dgm:cxn modelId="{EB1A8570-83BF-4F09-AEFF-5A73426B0777}" type="presOf" srcId="{0C96396C-A645-41BE-9D73-011C2BED8CBB}" destId="{CC3FD555-57FD-41CF-BB37-6B6F26FE0E35}" srcOrd="0" destOrd="0" presId="urn:microsoft.com/office/officeart/2005/8/layout/hierarchy4"/>
    <dgm:cxn modelId="{04900688-F79E-404D-B286-9A01DD81B088}" srcId="{19A27567-D405-4DA8-A42F-801547A3CF10}" destId="{1758CC0F-B138-4B54-AFA2-69002FB5B672}" srcOrd="4" destOrd="0" parTransId="{DFE7AE99-4C8F-4D29-A0BF-8D85264ED3C5}" sibTransId="{9B7218B1-9D44-48FC-B119-6D88CF0F38FF}"/>
    <dgm:cxn modelId="{D670688B-072B-4DD7-B2B0-6B08611CCA54}" type="presOf" srcId="{4B84C954-C4FD-44EE-9D6B-532D4392953B}" destId="{CEF7898E-4593-4801-BAAE-B1D881DD6214}" srcOrd="0" destOrd="0" presId="urn:microsoft.com/office/officeart/2005/8/layout/hierarchy4"/>
    <dgm:cxn modelId="{E755DB8B-4E24-4978-AE4D-66F29E6EA2CD}" type="presOf" srcId="{19A27567-D405-4DA8-A42F-801547A3CF10}" destId="{91BBD398-D1AF-41A9-8DBB-2EF8EF97D06D}" srcOrd="0" destOrd="0" presId="urn:microsoft.com/office/officeart/2005/8/layout/hierarchy4"/>
    <dgm:cxn modelId="{1D949D92-43FA-4283-8B2E-6A98402C5CEA}" srcId="{19A27567-D405-4DA8-A42F-801547A3CF10}" destId="{C4205673-F3E0-42BF-88FF-C56AEAE0593C}" srcOrd="0" destOrd="0" parTransId="{06151B4F-0870-429B-8C60-2E35794B74AA}" sibTransId="{EC4A034C-C997-4C9D-88B1-02FEBA780413}"/>
    <dgm:cxn modelId="{B4F6A9BA-7AE9-4555-B3DA-0250250109F1}" srcId="{19A27567-D405-4DA8-A42F-801547A3CF10}" destId="{7562D601-770E-4333-B549-6090C4D5BBBA}" srcOrd="1" destOrd="0" parTransId="{F5C12430-AFD9-464C-B977-5B71355E6FBA}" sibTransId="{3AD390AE-BBEB-48A0-9107-D885D9AC0823}"/>
    <dgm:cxn modelId="{E43860BB-45CD-4538-A26B-B79F7842E52F}" srcId="{19A27567-D405-4DA8-A42F-801547A3CF10}" destId="{9C7DB1A0-FA52-4D06-99DB-A31E16AFEF1C}" srcOrd="2" destOrd="0" parTransId="{52EAD881-996D-4607-8E34-FBC5AAC89285}" sibTransId="{15126641-30C1-4CEB-8CA4-B0716BABB099}"/>
    <dgm:cxn modelId="{926CBBD4-8DBA-4CC9-AEB2-CCFC93E7CCED}" srcId="{19A27567-D405-4DA8-A42F-801547A3CF10}" destId="{0C96396C-A645-41BE-9D73-011C2BED8CBB}" srcOrd="3" destOrd="0" parTransId="{62E24866-5BD5-4275-9596-91350792FF90}" sibTransId="{899D1A95-7C9C-4832-8A1D-0066078E49CB}"/>
    <dgm:cxn modelId="{5FE0B4E9-D46F-4C40-ABB2-277C22043BC9}" type="presOf" srcId="{1758CC0F-B138-4B54-AFA2-69002FB5B672}" destId="{84C762A3-25EA-4893-973B-99FF4A1F04A0}" srcOrd="0" destOrd="0" presId="urn:microsoft.com/office/officeart/2005/8/layout/hierarchy4"/>
    <dgm:cxn modelId="{F39A53F7-8E63-481E-9BB6-757B55C3405C}" type="presOf" srcId="{9C7DB1A0-FA52-4D06-99DB-A31E16AFEF1C}" destId="{CD85AB01-DC69-439C-AF58-49CBBE631D9E}" srcOrd="0" destOrd="0" presId="urn:microsoft.com/office/officeart/2005/8/layout/hierarchy4"/>
    <dgm:cxn modelId="{D03473DC-F173-4943-A609-A9B8459D310E}" type="presParOf" srcId="{CEF7898E-4593-4801-BAAE-B1D881DD6214}" destId="{68B70A04-C801-45AF-B412-3102135BD5B8}" srcOrd="0" destOrd="0" presId="urn:microsoft.com/office/officeart/2005/8/layout/hierarchy4"/>
    <dgm:cxn modelId="{7B933F23-9100-45D7-AC2A-E8BA4D087F25}" type="presParOf" srcId="{68B70A04-C801-45AF-B412-3102135BD5B8}" destId="{91BBD398-D1AF-41A9-8DBB-2EF8EF97D06D}" srcOrd="0" destOrd="0" presId="urn:microsoft.com/office/officeart/2005/8/layout/hierarchy4"/>
    <dgm:cxn modelId="{FE636969-FB2A-4193-82F0-9B2FFE6263A1}" type="presParOf" srcId="{68B70A04-C801-45AF-B412-3102135BD5B8}" destId="{36F01E30-945C-40DE-991D-B3447DD384DF}" srcOrd="1" destOrd="0" presId="urn:microsoft.com/office/officeart/2005/8/layout/hierarchy4"/>
    <dgm:cxn modelId="{5BA40B5B-4023-48E0-9152-D09F208B01B4}" type="presParOf" srcId="{68B70A04-C801-45AF-B412-3102135BD5B8}" destId="{35EF06B1-12F6-4EF8-B5FC-63BA6662D1FA}" srcOrd="2" destOrd="0" presId="urn:microsoft.com/office/officeart/2005/8/layout/hierarchy4"/>
    <dgm:cxn modelId="{621B83FC-9A21-4963-A405-33BD5E6996DA}" type="presParOf" srcId="{35EF06B1-12F6-4EF8-B5FC-63BA6662D1FA}" destId="{6C6D7FDC-49A0-42DE-964B-2D10CC8463C2}" srcOrd="0" destOrd="0" presId="urn:microsoft.com/office/officeart/2005/8/layout/hierarchy4"/>
    <dgm:cxn modelId="{CA6B39E8-F085-467E-831F-9631A46774B8}" type="presParOf" srcId="{6C6D7FDC-49A0-42DE-964B-2D10CC8463C2}" destId="{3C33AB8A-FCE0-4C65-992A-0BD278B4685C}" srcOrd="0" destOrd="0" presId="urn:microsoft.com/office/officeart/2005/8/layout/hierarchy4"/>
    <dgm:cxn modelId="{CFF90B10-6A78-4CF6-A573-A61A7AB17F8B}" type="presParOf" srcId="{6C6D7FDC-49A0-42DE-964B-2D10CC8463C2}" destId="{A29E3B62-2E88-4A27-AEE5-F32895D35602}" srcOrd="1" destOrd="0" presId="urn:microsoft.com/office/officeart/2005/8/layout/hierarchy4"/>
    <dgm:cxn modelId="{DA81DC94-02A1-4663-8435-361D1BB9B0A4}" type="presParOf" srcId="{35EF06B1-12F6-4EF8-B5FC-63BA6662D1FA}" destId="{0AA06B24-819F-495F-A2D1-C7DA6645ACCD}" srcOrd="1" destOrd="0" presId="urn:microsoft.com/office/officeart/2005/8/layout/hierarchy4"/>
    <dgm:cxn modelId="{4C1A39F0-1BBC-407E-BDC7-92D40A52C1DB}" type="presParOf" srcId="{35EF06B1-12F6-4EF8-B5FC-63BA6662D1FA}" destId="{E6945D89-7DD7-4C47-B2C1-7BC141875F7F}" srcOrd="2" destOrd="0" presId="urn:microsoft.com/office/officeart/2005/8/layout/hierarchy4"/>
    <dgm:cxn modelId="{AF205DAD-5497-4B14-B2DD-6CB81EAF3247}" type="presParOf" srcId="{E6945D89-7DD7-4C47-B2C1-7BC141875F7F}" destId="{CE009DCB-ED16-4692-BB62-60D2C9D51BE3}" srcOrd="0" destOrd="0" presId="urn:microsoft.com/office/officeart/2005/8/layout/hierarchy4"/>
    <dgm:cxn modelId="{771FE605-32C2-45AF-BB18-336D5C1268C6}" type="presParOf" srcId="{E6945D89-7DD7-4C47-B2C1-7BC141875F7F}" destId="{97601B41-15E5-40D7-8FEC-77A60049D0B5}" srcOrd="1" destOrd="0" presId="urn:microsoft.com/office/officeart/2005/8/layout/hierarchy4"/>
    <dgm:cxn modelId="{500CF409-D75B-4ECA-B3E9-A434EF4C9982}" type="presParOf" srcId="{35EF06B1-12F6-4EF8-B5FC-63BA6662D1FA}" destId="{52EB70C5-C8E1-4C87-9C29-06D1F653F394}" srcOrd="3" destOrd="0" presId="urn:microsoft.com/office/officeart/2005/8/layout/hierarchy4"/>
    <dgm:cxn modelId="{A4D41C96-A61F-4461-92A3-C0827F945049}" type="presParOf" srcId="{35EF06B1-12F6-4EF8-B5FC-63BA6662D1FA}" destId="{B3489E97-BB28-4DA0-BAB2-98FABF39ED1F}" srcOrd="4" destOrd="0" presId="urn:microsoft.com/office/officeart/2005/8/layout/hierarchy4"/>
    <dgm:cxn modelId="{DAA00601-DC0B-465D-B2E1-215E1AE44050}" type="presParOf" srcId="{B3489E97-BB28-4DA0-BAB2-98FABF39ED1F}" destId="{CD85AB01-DC69-439C-AF58-49CBBE631D9E}" srcOrd="0" destOrd="0" presId="urn:microsoft.com/office/officeart/2005/8/layout/hierarchy4"/>
    <dgm:cxn modelId="{1DEC4937-5118-4DC4-ACC4-89105E96E82D}" type="presParOf" srcId="{B3489E97-BB28-4DA0-BAB2-98FABF39ED1F}" destId="{74F3B2E8-60CC-4885-8C74-0A4E8B06549C}" srcOrd="1" destOrd="0" presId="urn:microsoft.com/office/officeart/2005/8/layout/hierarchy4"/>
    <dgm:cxn modelId="{CEA080DE-0893-48B1-98DF-80B51A9AE104}" type="presParOf" srcId="{35EF06B1-12F6-4EF8-B5FC-63BA6662D1FA}" destId="{B374A76F-F713-421D-8BD7-90A876C58609}" srcOrd="5" destOrd="0" presId="urn:microsoft.com/office/officeart/2005/8/layout/hierarchy4"/>
    <dgm:cxn modelId="{6411436A-BA0D-4737-B52B-8F3A3D1B6ED9}" type="presParOf" srcId="{35EF06B1-12F6-4EF8-B5FC-63BA6662D1FA}" destId="{2F1E9AD2-6F7D-4E84-9647-39B8B8D31A05}" srcOrd="6" destOrd="0" presId="urn:microsoft.com/office/officeart/2005/8/layout/hierarchy4"/>
    <dgm:cxn modelId="{6859CCB5-4AA6-484A-B1AD-119E2E8A8C60}" type="presParOf" srcId="{2F1E9AD2-6F7D-4E84-9647-39B8B8D31A05}" destId="{CC3FD555-57FD-41CF-BB37-6B6F26FE0E35}" srcOrd="0" destOrd="0" presId="urn:microsoft.com/office/officeart/2005/8/layout/hierarchy4"/>
    <dgm:cxn modelId="{748162B8-8E04-4412-A94D-5832C1B9721A}" type="presParOf" srcId="{2F1E9AD2-6F7D-4E84-9647-39B8B8D31A05}" destId="{0050A5F3-564A-4805-93BF-BDB0F8472BCC}" srcOrd="1" destOrd="0" presId="urn:microsoft.com/office/officeart/2005/8/layout/hierarchy4"/>
    <dgm:cxn modelId="{324911D9-9155-4B71-93B7-1979EB8B8491}" type="presParOf" srcId="{35EF06B1-12F6-4EF8-B5FC-63BA6662D1FA}" destId="{1C383730-0039-47BF-9B5B-10555AD04756}" srcOrd="7" destOrd="0" presId="urn:microsoft.com/office/officeart/2005/8/layout/hierarchy4"/>
    <dgm:cxn modelId="{4AE6ACCE-1FFE-4733-89C0-B6DF962B880D}" type="presParOf" srcId="{35EF06B1-12F6-4EF8-B5FC-63BA6662D1FA}" destId="{D2715BC8-2687-4959-88A2-B066C6A4E573}" srcOrd="8" destOrd="0" presId="urn:microsoft.com/office/officeart/2005/8/layout/hierarchy4"/>
    <dgm:cxn modelId="{0E1AC123-C42C-4844-85E2-E272C77F9318}" type="presParOf" srcId="{D2715BC8-2687-4959-88A2-B066C6A4E573}" destId="{84C762A3-25EA-4893-973B-99FF4A1F04A0}" srcOrd="0" destOrd="0" presId="urn:microsoft.com/office/officeart/2005/8/layout/hierarchy4"/>
    <dgm:cxn modelId="{070BAC8A-83F4-4CDB-ACA6-79ED7FBCD7BA}" type="presParOf" srcId="{D2715BC8-2687-4959-88A2-B066C6A4E573}" destId="{DFDACE75-52BB-4906-B1AF-9CE81CD436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B84C954-C4FD-44EE-9D6B-532D4392953B}" type="doc">
      <dgm:prSet loTypeId="urn:microsoft.com/office/officeart/2005/8/layout/default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A27567-D405-4DA8-A42F-801547A3CF10}">
      <dgm:prSet phldrT="[Tekst]"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wyposażenia i sprzętu w miejscu pracy dla pracowników bezpośrednio zaangażowanych w projekt na:</a:t>
          </a:r>
        </a:p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-co najmniej połowę etatu</a:t>
          </a:r>
        </a:p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(kwalifikują się proporcjonalnie do zatrudnienia na rzecz projektu)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CA100F93-9726-473B-AB8D-43620E0BE72A}" type="sibTrans" cxnId="{1751766B-DBF9-4E04-81C8-82D3E3EAA006}">
      <dgm:prSet/>
      <dgm:spPr/>
      <dgm:t>
        <a:bodyPr/>
        <a:lstStyle/>
        <a:p>
          <a:endParaRPr lang="en-US" sz="1800" noProof="0"/>
        </a:p>
      </dgm:t>
    </dgm:pt>
    <dgm:pt modelId="{2329F60F-CBB3-4E0D-9E8D-89E12712D9AC}" type="parTrans" cxnId="{1751766B-DBF9-4E04-81C8-82D3E3EAA006}">
      <dgm:prSet/>
      <dgm:spPr/>
      <dgm:t>
        <a:bodyPr/>
        <a:lstStyle/>
        <a:p>
          <a:endParaRPr lang="en-US" sz="1800" noProof="0"/>
        </a:p>
      </dgm:t>
    </dgm:pt>
    <dgm:pt modelId="{E7DB0D27-5D87-4134-92ED-DFD46DE95714}">
      <dgm:prSet phldrT="[Tekst]"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Używany sprzęt („z drugiej ręki”) może być kwalifikowalny jeżeli:</a:t>
          </a:r>
        </a:p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-nie występuje podwójne finansowanie</a:t>
          </a:r>
        </a:p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-cena nie przekracza ogólnie przyjętej ceny rynkowej</a:t>
          </a:r>
        </a:p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 jest on niezbędny dla projektu i jest zgodny z obowiązującymi normami i standardami</a:t>
          </a:r>
          <a:r>
            <a:rPr lang="en-US" sz="18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.</a:t>
          </a:r>
        </a:p>
      </dgm:t>
    </dgm:pt>
    <dgm:pt modelId="{6C087E69-C90B-4E07-8D01-4E4563F9514B}" type="parTrans" cxnId="{1CB12540-1E44-430E-B009-542C40FF576B}">
      <dgm:prSet/>
      <dgm:spPr/>
      <dgm:t>
        <a:bodyPr/>
        <a:lstStyle/>
        <a:p>
          <a:endParaRPr lang="en-US" sz="1800" noProof="0"/>
        </a:p>
      </dgm:t>
    </dgm:pt>
    <dgm:pt modelId="{BAEFE595-ADAE-4C6D-823B-FB7BD7939D9E}" type="sibTrans" cxnId="{1CB12540-1E44-430E-B009-542C40FF576B}">
      <dgm:prSet/>
      <dgm:spPr/>
      <dgm:t>
        <a:bodyPr/>
        <a:lstStyle/>
        <a:p>
          <a:endParaRPr lang="en-US" sz="1800" noProof="0"/>
        </a:p>
      </dgm:t>
    </dgm:pt>
    <dgm:pt modelId="{78181C81-C19E-482F-B795-24E2A1D99A37}">
      <dgm:prSet phldrT="[Tekst]"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Wyraźnie wskaż w formularzu wniosku o dofinansowanie czyją własnością będzie zakup. Zasada trwałości- sprzęt powinien być używany przez beneficjentów przez 5 lat od płatności końcowej.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933491C0-34E2-474A-9F75-4E2563DE4AF1}" type="parTrans" cxnId="{B4ACA6A6-C10E-467D-9C77-02F9114D924E}">
      <dgm:prSet/>
      <dgm:spPr/>
      <dgm:t>
        <a:bodyPr/>
        <a:lstStyle/>
        <a:p>
          <a:endParaRPr lang="en-US" sz="1800" noProof="0"/>
        </a:p>
      </dgm:t>
    </dgm:pt>
    <dgm:pt modelId="{B326609E-43A4-4520-9017-4A7FE3DF4510}" type="sibTrans" cxnId="{B4ACA6A6-C10E-467D-9C77-02F9114D924E}">
      <dgm:prSet/>
      <dgm:spPr/>
      <dgm:t>
        <a:bodyPr/>
        <a:lstStyle/>
        <a:p>
          <a:endParaRPr lang="en-US" sz="1800" noProof="0"/>
        </a:p>
      </dgm:t>
    </dgm:pt>
    <dgm:pt modelId="{A64992E3-27C4-4FE9-BAF7-58817D8390D3}">
      <dgm:prSet phldrT="[Tekst]"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Zaliczki na sprzęt są możliwe jeśli:</a:t>
          </a:r>
        </a:p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 dostawa nie może się bez nich rozpocząć</a:t>
          </a:r>
        </a:p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oraz</a:t>
          </a:r>
        </a:p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-są wskazane w umowie z wykonawcą</a:t>
          </a:r>
          <a:endParaRPr lang="en-US" sz="18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endParaRPr lang="en-US" sz="1800" kern="1200" noProof="0" dirty="0"/>
        </a:p>
      </dgm:t>
    </dgm:pt>
    <dgm:pt modelId="{480D9C6C-3BBE-41EA-9408-B3BA8EBFC90C}" type="parTrans" cxnId="{9BBF3D49-9CE1-4DBC-A722-549399C4295E}">
      <dgm:prSet/>
      <dgm:spPr/>
      <dgm:t>
        <a:bodyPr/>
        <a:lstStyle/>
        <a:p>
          <a:endParaRPr lang="en-US" sz="1800" noProof="0"/>
        </a:p>
      </dgm:t>
    </dgm:pt>
    <dgm:pt modelId="{F77FA7E0-7C52-4907-81BC-B46BB9BE0078}" type="sibTrans" cxnId="{9BBF3D49-9CE1-4DBC-A722-549399C4295E}">
      <dgm:prSet/>
      <dgm:spPr/>
      <dgm:t>
        <a:bodyPr/>
        <a:lstStyle/>
        <a:p>
          <a:endParaRPr lang="en-US" sz="1800" noProof="0"/>
        </a:p>
      </dgm:t>
    </dgm:pt>
    <dgm:pt modelId="{FB7669B5-D4FC-4292-8783-03F5C21A7872}" type="pres">
      <dgm:prSet presAssocID="{4B84C954-C4FD-44EE-9D6B-532D4392953B}" presName="diagram" presStyleCnt="0">
        <dgm:presLayoutVars>
          <dgm:dir/>
          <dgm:resizeHandles val="exact"/>
        </dgm:presLayoutVars>
      </dgm:prSet>
      <dgm:spPr/>
    </dgm:pt>
    <dgm:pt modelId="{938F0175-F78E-46B8-B0A3-C91F5ECE3473}" type="pres">
      <dgm:prSet presAssocID="{19A27567-D405-4DA8-A42F-801547A3CF10}" presName="node" presStyleLbl="node1" presStyleIdx="0" presStyleCnt="4" custScaleX="111336" custScaleY="135992">
        <dgm:presLayoutVars>
          <dgm:bulletEnabled val="1"/>
        </dgm:presLayoutVars>
      </dgm:prSet>
      <dgm:spPr/>
    </dgm:pt>
    <dgm:pt modelId="{DCD3D7A4-7E04-4AC7-89B8-173DC8844872}" type="pres">
      <dgm:prSet presAssocID="{CA100F93-9726-473B-AB8D-43620E0BE72A}" presName="sibTrans" presStyleCnt="0"/>
      <dgm:spPr/>
    </dgm:pt>
    <dgm:pt modelId="{D4671705-D6E9-4543-8B1B-C9050E02CDCA}" type="pres">
      <dgm:prSet presAssocID="{E7DB0D27-5D87-4134-92ED-DFD46DE95714}" presName="node" presStyleLbl="node1" presStyleIdx="1" presStyleCnt="4" custScaleX="111336" custScaleY="135992">
        <dgm:presLayoutVars>
          <dgm:bulletEnabled val="1"/>
        </dgm:presLayoutVars>
      </dgm:prSet>
      <dgm:spPr/>
    </dgm:pt>
    <dgm:pt modelId="{4EB1CD92-10E5-41A2-B0AF-F1DED4D19BBE}" type="pres">
      <dgm:prSet presAssocID="{BAEFE595-ADAE-4C6D-823B-FB7BD7939D9E}" presName="sibTrans" presStyleCnt="0"/>
      <dgm:spPr/>
    </dgm:pt>
    <dgm:pt modelId="{5A98B390-E7E7-49CF-A51C-ECDEE78B911E}" type="pres">
      <dgm:prSet presAssocID="{78181C81-C19E-482F-B795-24E2A1D99A37}" presName="node" presStyleLbl="node1" presStyleIdx="2" presStyleCnt="4" custScaleX="111336">
        <dgm:presLayoutVars>
          <dgm:bulletEnabled val="1"/>
        </dgm:presLayoutVars>
      </dgm:prSet>
      <dgm:spPr/>
    </dgm:pt>
    <dgm:pt modelId="{FC8C973E-6D9D-428F-84CF-81960EEB08A2}" type="pres">
      <dgm:prSet presAssocID="{B326609E-43A4-4520-9017-4A7FE3DF4510}" presName="sibTrans" presStyleCnt="0"/>
      <dgm:spPr/>
    </dgm:pt>
    <dgm:pt modelId="{5A2F07B9-016E-4C89-9B55-27DCB5725F6F}" type="pres">
      <dgm:prSet presAssocID="{A64992E3-27C4-4FE9-BAF7-58817D8390D3}" presName="node" presStyleLbl="node1" presStyleIdx="3" presStyleCnt="4" custScaleX="111336">
        <dgm:presLayoutVars>
          <dgm:bulletEnabled val="1"/>
        </dgm:presLayoutVars>
      </dgm:prSet>
      <dgm:spPr/>
    </dgm:pt>
  </dgm:ptLst>
  <dgm:cxnLst>
    <dgm:cxn modelId="{1CB12540-1E44-430E-B009-542C40FF576B}" srcId="{4B84C954-C4FD-44EE-9D6B-532D4392953B}" destId="{E7DB0D27-5D87-4134-92ED-DFD46DE95714}" srcOrd="1" destOrd="0" parTransId="{6C087E69-C90B-4E07-8D01-4E4563F9514B}" sibTransId="{BAEFE595-ADAE-4C6D-823B-FB7BD7939D9E}"/>
    <dgm:cxn modelId="{A4DBFA65-E6B5-4DEC-BA64-B74C9B909684}" type="presOf" srcId="{E7DB0D27-5D87-4134-92ED-DFD46DE95714}" destId="{D4671705-D6E9-4543-8B1B-C9050E02CDCA}" srcOrd="0" destOrd="0" presId="urn:microsoft.com/office/officeart/2005/8/layout/default#3"/>
    <dgm:cxn modelId="{9BBF3D49-9CE1-4DBC-A722-549399C4295E}" srcId="{4B84C954-C4FD-44EE-9D6B-532D4392953B}" destId="{A64992E3-27C4-4FE9-BAF7-58817D8390D3}" srcOrd="3" destOrd="0" parTransId="{480D9C6C-3BBE-41EA-9408-B3BA8EBFC90C}" sibTransId="{F77FA7E0-7C52-4907-81BC-B46BB9BE0078}"/>
    <dgm:cxn modelId="{1751766B-DBF9-4E04-81C8-82D3E3EAA006}" srcId="{4B84C954-C4FD-44EE-9D6B-532D4392953B}" destId="{19A27567-D405-4DA8-A42F-801547A3CF10}" srcOrd="0" destOrd="0" parTransId="{2329F60F-CBB3-4E0D-9E8D-89E12712D9AC}" sibTransId="{CA100F93-9726-473B-AB8D-43620E0BE72A}"/>
    <dgm:cxn modelId="{37E7DE71-4A13-434E-8BF7-C7B33D59D837}" type="presOf" srcId="{4B84C954-C4FD-44EE-9D6B-532D4392953B}" destId="{FB7669B5-D4FC-4292-8783-03F5C21A7872}" srcOrd="0" destOrd="0" presId="urn:microsoft.com/office/officeart/2005/8/layout/default#3"/>
    <dgm:cxn modelId="{C580FE88-D43C-4FA4-BCC3-59FAF48543C1}" type="presOf" srcId="{A64992E3-27C4-4FE9-BAF7-58817D8390D3}" destId="{5A2F07B9-016E-4C89-9B55-27DCB5725F6F}" srcOrd="0" destOrd="0" presId="urn:microsoft.com/office/officeart/2005/8/layout/default#3"/>
    <dgm:cxn modelId="{B4ACA6A6-C10E-467D-9C77-02F9114D924E}" srcId="{4B84C954-C4FD-44EE-9D6B-532D4392953B}" destId="{78181C81-C19E-482F-B795-24E2A1D99A37}" srcOrd="2" destOrd="0" parTransId="{933491C0-34E2-474A-9F75-4E2563DE4AF1}" sibTransId="{B326609E-43A4-4520-9017-4A7FE3DF4510}"/>
    <dgm:cxn modelId="{C448C6CC-3782-4100-BB7B-BBE3B80BA5B7}" type="presOf" srcId="{19A27567-D405-4DA8-A42F-801547A3CF10}" destId="{938F0175-F78E-46B8-B0A3-C91F5ECE3473}" srcOrd="0" destOrd="0" presId="urn:microsoft.com/office/officeart/2005/8/layout/default#3"/>
    <dgm:cxn modelId="{65798FFC-376C-46B9-85DF-E0789290AFE5}" type="presOf" srcId="{78181C81-C19E-482F-B795-24E2A1D99A37}" destId="{5A98B390-E7E7-49CF-A51C-ECDEE78B911E}" srcOrd="0" destOrd="0" presId="urn:microsoft.com/office/officeart/2005/8/layout/default#3"/>
    <dgm:cxn modelId="{E0AD4E96-063D-4CA1-AE22-2DA75E645B71}" type="presParOf" srcId="{FB7669B5-D4FC-4292-8783-03F5C21A7872}" destId="{938F0175-F78E-46B8-B0A3-C91F5ECE3473}" srcOrd="0" destOrd="0" presId="urn:microsoft.com/office/officeart/2005/8/layout/default#3"/>
    <dgm:cxn modelId="{1316A8AF-575C-4908-850D-F508C1CD21B3}" type="presParOf" srcId="{FB7669B5-D4FC-4292-8783-03F5C21A7872}" destId="{DCD3D7A4-7E04-4AC7-89B8-173DC8844872}" srcOrd="1" destOrd="0" presId="urn:microsoft.com/office/officeart/2005/8/layout/default#3"/>
    <dgm:cxn modelId="{2375863C-389D-4262-AC5C-70507222F064}" type="presParOf" srcId="{FB7669B5-D4FC-4292-8783-03F5C21A7872}" destId="{D4671705-D6E9-4543-8B1B-C9050E02CDCA}" srcOrd="2" destOrd="0" presId="urn:microsoft.com/office/officeart/2005/8/layout/default#3"/>
    <dgm:cxn modelId="{E348D38E-C83D-4504-8B62-CB88E861AB1C}" type="presParOf" srcId="{FB7669B5-D4FC-4292-8783-03F5C21A7872}" destId="{4EB1CD92-10E5-41A2-B0AF-F1DED4D19BBE}" srcOrd="3" destOrd="0" presId="urn:microsoft.com/office/officeart/2005/8/layout/default#3"/>
    <dgm:cxn modelId="{1FF88EDC-DF6C-479A-A3AB-7365E8226E2B}" type="presParOf" srcId="{FB7669B5-D4FC-4292-8783-03F5C21A7872}" destId="{5A98B390-E7E7-49CF-A51C-ECDEE78B911E}" srcOrd="4" destOrd="0" presId="urn:microsoft.com/office/officeart/2005/8/layout/default#3"/>
    <dgm:cxn modelId="{5251DE57-FE53-4BBB-9E21-F45FDB9DABD6}" type="presParOf" srcId="{FB7669B5-D4FC-4292-8783-03F5C21A7872}" destId="{FC8C973E-6D9D-428F-84CF-81960EEB08A2}" srcOrd="5" destOrd="0" presId="urn:microsoft.com/office/officeart/2005/8/layout/default#3"/>
    <dgm:cxn modelId="{2A88E3F4-9358-4004-96E9-19C7B12D2A2A}" type="presParOf" srcId="{FB7669B5-D4FC-4292-8783-03F5C21A7872}" destId="{5A2F07B9-016E-4C89-9B55-27DCB5725F6F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162B9A5-5E88-4B7D-B668-4FE40C8E589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FFCB46-7F2D-43D0-834D-00B473486B8A}">
      <dgm:prSet phldrT="[Tekst]" custT="1"/>
      <dgm:spPr/>
      <dgm:t>
        <a:bodyPr/>
        <a:lstStyle/>
        <a:p>
          <a:r>
            <a:rPr lang="pl-PL" sz="2400" b="1" u="sng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Zamknięty katalog </a:t>
          </a:r>
          <a:r>
            <a:rPr lang="pl-PL" sz="2400" b="0" u="none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wydatków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B54BE2D7-15FF-4513-B1A6-08C5FD500ADE}" type="parTrans" cxnId="{0C04E3FC-492D-4CDF-8853-CE255E919E0C}">
      <dgm:prSet/>
      <dgm:spPr/>
      <dgm:t>
        <a:bodyPr/>
        <a:lstStyle/>
        <a:p>
          <a:endParaRPr lang="en-US" sz="2000" noProof="0"/>
        </a:p>
      </dgm:t>
    </dgm:pt>
    <dgm:pt modelId="{9F888EE6-E6DD-4E48-8387-4E75AEA57144}" type="sibTrans" cxnId="{0C04E3FC-492D-4CDF-8853-CE255E919E0C}">
      <dgm:prSet/>
      <dgm:spPr/>
      <dgm:t>
        <a:bodyPr/>
        <a:lstStyle/>
        <a:p>
          <a:endParaRPr lang="en-US" sz="2000" noProof="0"/>
        </a:p>
      </dgm:t>
    </dgm:pt>
    <dgm:pt modelId="{8C018908-DEA0-41BC-854C-596289AFC47A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i oprogramowanie komputerowe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6970AA08-C023-440F-947B-24CD6635BB8C}" type="parTrans" cxnId="{B05DFDE5-7606-420D-816E-E5F2253F7B8A}">
      <dgm:prSet custT="1"/>
      <dgm:spPr/>
      <dgm:t>
        <a:bodyPr/>
        <a:lstStyle/>
        <a:p>
          <a:endParaRPr lang="en-US" sz="2000" noProof="0" dirty="0"/>
        </a:p>
      </dgm:t>
    </dgm:pt>
    <dgm:pt modelId="{FC9EFB32-8784-4D93-B0C8-B27AD33E92DE}" type="sibTrans" cxnId="{B05DFDE5-7606-420D-816E-E5F2253F7B8A}">
      <dgm:prSet/>
      <dgm:spPr/>
      <dgm:t>
        <a:bodyPr/>
        <a:lstStyle/>
        <a:p>
          <a:endParaRPr lang="en-US" sz="2000" noProof="0"/>
        </a:p>
      </dgm:t>
    </dgm:pt>
    <dgm:pt modelId="{088A386B-057D-4578-BFFC-B5B3533959B9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Meble i wyposażenie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5B10F50D-E1F8-473F-81D7-00E6E621EC5B}" type="parTrans" cxnId="{B85B52A2-B7C6-4459-9A89-D6EF8C8494C1}">
      <dgm:prSet custT="1"/>
      <dgm:spPr/>
      <dgm:t>
        <a:bodyPr/>
        <a:lstStyle/>
        <a:p>
          <a:endParaRPr lang="en-US" sz="2000" noProof="0" dirty="0"/>
        </a:p>
      </dgm:t>
    </dgm:pt>
    <dgm:pt modelId="{0704A32F-4697-46A3-A256-37D073841C5A}" type="sibTrans" cxnId="{B85B52A2-B7C6-4459-9A89-D6EF8C8494C1}">
      <dgm:prSet/>
      <dgm:spPr/>
      <dgm:t>
        <a:bodyPr/>
        <a:lstStyle/>
        <a:p>
          <a:endParaRPr lang="en-US" sz="2000" noProof="0"/>
        </a:p>
      </dgm:t>
    </dgm:pt>
    <dgm:pt modelId="{AFB649DB-52F3-400B-ACC5-7FDF84283C62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laboratoryjny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A404CFF2-8F12-4E9A-8BE7-9674BB3DB2E1}" type="parTrans" cxnId="{975A14F9-23A9-4716-B8B7-6EB28F4FAFF8}">
      <dgm:prSet custT="1"/>
      <dgm:spPr/>
      <dgm:t>
        <a:bodyPr/>
        <a:lstStyle/>
        <a:p>
          <a:endParaRPr lang="en-US" sz="2000" noProof="0" dirty="0"/>
        </a:p>
      </dgm:t>
    </dgm:pt>
    <dgm:pt modelId="{E2D79093-ECC9-4274-ACAD-35A68E9C7778}" type="sibTrans" cxnId="{975A14F9-23A9-4716-B8B7-6EB28F4FAFF8}">
      <dgm:prSet/>
      <dgm:spPr/>
      <dgm:t>
        <a:bodyPr/>
        <a:lstStyle/>
        <a:p>
          <a:endParaRPr lang="en-US" sz="2000" noProof="0"/>
        </a:p>
      </dgm:t>
    </dgm:pt>
    <dgm:pt modelId="{96BE24A6-5430-42AC-B872-05EC1B38C025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Maszyny i przyrządy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46B12068-E651-4465-851C-6E6232DF6DDB}" type="parTrans" cxnId="{6A52EAB5-E378-47F2-874A-20C5C355332B}">
      <dgm:prSet custT="1"/>
      <dgm:spPr/>
      <dgm:t>
        <a:bodyPr/>
        <a:lstStyle/>
        <a:p>
          <a:endParaRPr lang="en-US" sz="2000" noProof="0" dirty="0"/>
        </a:p>
      </dgm:t>
    </dgm:pt>
    <dgm:pt modelId="{2CA62C3D-C68E-4085-9A28-13009B96F212}" type="sibTrans" cxnId="{6A52EAB5-E378-47F2-874A-20C5C355332B}">
      <dgm:prSet/>
      <dgm:spPr/>
      <dgm:t>
        <a:bodyPr/>
        <a:lstStyle/>
        <a:p>
          <a:endParaRPr lang="en-US" sz="2000" noProof="0"/>
        </a:p>
      </dgm:t>
    </dgm:pt>
    <dgm:pt modelId="{226E7FB0-873A-4519-B813-B9193D780118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Narzędzia lub urządzenia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DAA23DF8-A67C-4165-8FE9-885B23180FFB}" type="parTrans" cxnId="{FAAA2767-06AB-4276-ADF6-8A3F232005CA}">
      <dgm:prSet custT="1"/>
      <dgm:spPr/>
      <dgm:t>
        <a:bodyPr/>
        <a:lstStyle/>
        <a:p>
          <a:endParaRPr lang="en-US" sz="2000" noProof="0" dirty="0"/>
        </a:p>
      </dgm:t>
    </dgm:pt>
    <dgm:pt modelId="{63C802F2-96A3-453F-B1BA-13B185AF2907}" type="sibTrans" cxnId="{FAAA2767-06AB-4276-ADF6-8A3F232005CA}">
      <dgm:prSet/>
      <dgm:spPr/>
      <dgm:t>
        <a:bodyPr/>
        <a:lstStyle/>
        <a:p>
          <a:endParaRPr lang="en-US" sz="2000" noProof="0"/>
        </a:p>
      </dgm:t>
    </dgm:pt>
    <dgm:pt modelId="{0C211962-D591-4239-81B6-6BC7C2968EE3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Pojazdy tylko w wyjątkowych przypadkach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7EBC1632-CDB3-48D5-90F7-F93AD6D9930F}" type="parTrans" cxnId="{C81BE187-36F1-4823-9417-B01213F7D2C5}">
      <dgm:prSet custT="1"/>
      <dgm:spPr/>
      <dgm:t>
        <a:bodyPr/>
        <a:lstStyle/>
        <a:p>
          <a:endParaRPr lang="en-US" sz="2000" noProof="0" dirty="0"/>
        </a:p>
      </dgm:t>
    </dgm:pt>
    <dgm:pt modelId="{B7AE102E-3C7F-4D3D-AF29-5A6D3A5D360B}" type="sibTrans" cxnId="{C81BE187-36F1-4823-9417-B01213F7D2C5}">
      <dgm:prSet/>
      <dgm:spPr/>
      <dgm:t>
        <a:bodyPr/>
        <a:lstStyle/>
        <a:p>
          <a:endParaRPr lang="en-US" sz="2000" noProof="0"/>
        </a:p>
      </dgm:t>
    </dgm:pt>
    <dgm:pt modelId="{AAFC6383-4846-4DDD-8197-6289CC62EA1A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biurowy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13F8C33F-3E3E-4E8F-8D99-1E4C86E7A050}" type="parTrans" cxnId="{EC62B41C-4501-40C3-89E0-0C4DB9E3D5CA}">
      <dgm:prSet custT="1"/>
      <dgm:spPr/>
      <dgm:t>
        <a:bodyPr/>
        <a:lstStyle/>
        <a:p>
          <a:endParaRPr lang="en-US" sz="2000" noProof="0" dirty="0"/>
        </a:p>
      </dgm:t>
    </dgm:pt>
    <dgm:pt modelId="{1FE9D365-1DF4-408C-95CB-9522FFDA675F}" type="sibTrans" cxnId="{EC62B41C-4501-40C3-89E0-0C4DB9E3D5CA}">
      <dgm:prSet/>
      <dgm:spPr/>
      <dgm:t>
        <a:bodyPr/>
        <a:lstStyle/>
        <a:p>
          <a:endParaRPr lang="en-US" sz="2000" noProof="0"/>
        </a:p>
      </dgm:t>
    </dgm:pt>
    <dgm:pt modelId="{C5EE6CD9-B4C4-4B80-BCFC-4E674DC0F3D5}">
      <dgm:prSet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Inne specyficzne wyposażenie niezbędne dla projektu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4B0FC096-D96D-4C1D-B64B-B4750092149C}" type="sibTrans" cxnId="{1958C284-0799-4A6B-82C5-0E3EB9EA4CD1}">
      <dgm:prSet/>
      <dgm:spPr/>
      <dgm:t>
        <a:bodyPr/>
        <a:lstStyle/>
        <a:p>
          <a:endParaRPr lang="en-US" sz="2000" noProof="0"/>
        </a:p>
      </dgm:t>
    </dgm:pt>
    <dgm:pt modelId="{C0796A06-3740-4DED-AE5C-52AFE0E52BEB}" type="parTrans" cxnId="{1958C284-0799-4A6B-82C5-0E3EB9EA4CD1}">
      <dgm:prSet custT="1"/>
      <dgm:spPr/>
      <dgm:t>
        <a:bodyPr/>
        <a:lstStyle/>
        <a:p>
          <a:endParaRPr lang="en-US" sz="2000" noProof="0" dirty="0"/>
        </a:p>
      </dgm:t>
    </dgm:pt>
    <dgm:pt modelId="{25720B9C-E2C5-426A-BC9C-31ED23C1D462}" type="pres">
      <dgm:prSet presAssocID="{1162B9A5-5E88-4B7D-B668-4FE40C8E58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FDDCE0-AE2E-4B03-BE8C-60AADF0C67CF}" type="pres">
      <dgm:prSet presAssocID="{C8FFCB46-7F2D-43D0-834D-00B473486B8A}" presName="root1" presStyleCnt="0"/>
      <dgm:spPr/>
    </dgm:pt>
    <dgm:pt modelId="{C7455E3C-EB10-4688-A215-29B53F7B9697}" type="pres">
      <dgm:prSet presAssocID="{C8FFCB46-7F2D-43D0-834D-00B473486B8A}" presName="LevelOneTextNode" presStyleLbl="node0" presStyleIdx="0" presStyleCnt="1" custScaleX="144113" custScaleY="271181" custLinFactX="-78019" custLinFactNeighborX="-100000" custLinFactNeighborY="-182">
        <dgm:presLayoutVars>
          <dgm:chPref val="3"/>
        </dgm:presLayoutVars>
      </dgm:prSet>
      <dgm:spPr/>
    </dgm:pt>
    <dgm:pt modelId="{906329D5-CADD-4281-98BD-3CB34F1E9F11}" type="pres">
      <dgm:prSet presAssocID="{C8FFCB46-7F2D-43D0-834D-00B473486B8A}" presName="level2hierChild" presStyleCnt="0"/>
      <dgm:spPr/>
    </dgm:pt>
    <dgm:pt modelId="{8BEDB168-FF6D-44C6-89E0-334EBEE925AD}" type="pres">
      <dgm:prSet presAssocID="{13F8C33F-3E3E-4E8F-8D99-1E4C86E7A050}" presName="conn2-1" presStyleLbl="parChTrans1D2" presStyleIdx="0" presStyleCnt="8"/>
      <dgm:spPr/>
    </dgm:pt>
    <dgm:pt modelId="{52AEA376-ED69-44EF-B46F-5E9787366DC2}" type="pres">
      <dgm:prSet presAssocID="{13F8C33F-3E3E-4E8F-8D99-1E4C86E7A050}" presName="connTx" presStyleLbl="parChTrans1D2" presStyleIdx="0" presStyleCnt="8"/>
      <dgm:spPr/>
    </dgm:pt>
    <dgm:pt modelId="{45B9BF6F-E292-4583-8F07-87EDCE074914}" type="pres">
      <dgm:prSet presAssocID="{AAFC6383-4846-4DDD-8197-6289CC62EA1A}" presName="root2" presStyleCnt="0"/>
      <dgm:spPr/>
    </dgm:pt>
    <dgm:pt modelId="{45F10CDB-9896-43BE-9C71-A7A32F39357C}" type="pres">
      <dgm:prSet presAssocID="{AAFC6383-4846-4DDD-8197-6289CC62EA1A}" presName="LevelTwoTextNode" presStyleLbl="node2" presStyleIdx="0" presStyleCnt="8" custScaleX="710279">
        <dgm:presLayoutVars>
          <dgm:chPref val="3"/>
        </dgm:presLayoutVars>
      </dgm:prSet>
      <dgm:spPr/>
    </dgm:pt>
    <dgm:pt modelId="{D6E3C285-CB6F-4F6F-B549-190390153BEA}" type="pres">
      <dgm:prSet presAssocID="{AAFC6383-4846-4DDD-8197-6289CC62EA1A}" presName="level3hierChild" presStyleCnt="0"/>
      <dgm:spPr/>
    </dgm:pt>
    <dgm:pt modelId="{C391BE1A-8EA2-4E6A-B4ED-5CFBB2DFF151}" type="pres">
      <dgm:prSet presAssocID="{6970AA08-C023-440F-947B-24CD6635BB8C}" presName="conn2-1" presStyleLbl="parChTrans1D2" presStyleIdx="1" presStyleCnt="8"/>
      <dgm:spPr/>
    </dgm:pt>
    <dgm:pt modelId="{ADAF5229-A451-4BC8-9CCC-2A4070646729}" type="pres">
      <dgm:prSet presAssocID="{6970AA08-C023-440F-947B-24CD6635BB8C}" presName="connTx" presStyleLbl="parChTrans1D2" presStyleIdx="1" presStyleCnt="8"/>
      <dgm:spPr/>
    </dgm:pt>
    <dgm:pt modelId="{4701B44E-2D0F-4630-8F60-5C982787C6BE}" type="pres">
      <dgm:prSet presAssocID="{8C018908-DEA0-41BC-854C-596289AFC47A}" presName="root2" presStyleCnt="0"/>
      <dgm:spPr/>
    </dgm:pt>
    <dgm:pt modelId="{C6AE945E-7F67-45E3-9D79-4A33BF2E3E3C}" type="pres">
      <dgm:prSet presAssocID="{8C018908-DEA0-41BC-854C-596289AFC47A}" presName="LevelTwoTextNode" presStyleLbl="node2" presStyleIdx="1" presStyleCnt="8" custScaleX="710279">
        <dgm:presLayoutVars>
          <dgm:chPref val="3"/>
        </dgm:presLayoutVars>
      </dgm:prSet>
      <dgm:spPr/>
    </dgm:pt>
    <dgm:pt modelId="{B13622EF-4606-4152-A691-AD486BAA1EC4}" type="pres">
      <dgm:prSet presAssocID="{8C018908-DEA0-41BC-854C-596289AFC47A}" presName="level3hierChild" presStyleCnt="0"/>
      <dgm:spPr/>
    </dgm:pt>
    <dgm:pt modelId="{00B37BAF-A34B-4516-B89F-3CCB8C488BA1}" type="pres">
      <dgm:prSet presAssocID="{5B10F50D-E1F8-473F-81D7-00E6E621EC5B}" presName="conn2-1" presStyleLbl="parChTrans1D2" presStyleIdx="2" presStyleCnt="8"/>
      <dgm:spPr/>
    </dgm:pt>
    <dgm:pt modelId="{D79E9446-BB2A-4906-98E5-1D378EB54123}" type="pres">
      <dgm:prSet presAssocID="{5B10F50D-E1F8-473F-81D7-00E6E621EC5B}" presName="connTx" presStyleLbl="parChTrans1D2" presStyleIdx="2" presStyleCnt="8"/>
      <dgm:spPr/>
    </dgm:pt>
    <dgm:pt modelId="{D6720471-D935-4BE0-8E64-C2F4AB4C6302}" type="pres">
      <dgm:prSet presAssocID="{088A386B-057D-4578-BFFC-B5B3533959B9}" presName="root2" presStyleCnt="0"/>
      <dgm:spPr/>
    </dgm:pt>
    <dgm:pt modelId="{398BB6E4-8B8A-43C4-A8B7-D77CE5FD6C8C}" type="pres">
      <dgm:prSet presAssocID="{088A386B-057D-4578-BFFC-B5B3533959B9}" presName="LevelTwoTextNode" presStyleLbl="node2" presStyleIdx="2" presStyleCnt="8" custScaleX="710279">
        <dgm:presLayoutVars>
          <dgm:chPref val="3"/>
        </dgm:presLayoutVars>
      </dgm:prSet>
      <dgm:spPr/>
    </dgm:pt>
    <dgm:pt modelId="{0850F15A-D567-4ECC-BC47-B13460D57222}" type="pres">
      <dgm:prSet presAssocID="{088A386B-057D-4578-BFFC-B5B3533959B9}" presName="level3hierChild" presStyleCnt="0"/>
      <dgm:spPr/>
    </dgm:pt>
    <dgm:pt modelId="{599EEF6E-B53F-4B8C-BA3B-CD5FFAC43EA7}" type="pres">
      <dgm:prSet presAssocID="{A404CFF2-8F12-4E9A-8BE7-9674BB3DB2E1}" presName="conn2-1" presStyleLbl="parChTrans1D2" presStyleIdx="3" presStyleCnt="8"/>
      <dgm:spPr/>
    </dgm:pt>
    <dgm:pt modelId="{BD7133AA-41F6-4B8F-BB53-44B572FFA630}" type="pres">
      <dgm:prSet presAssocID="{A404CFF2-8F12-4E9A-8BE7-9674BB3DB2E1}" presName="connTx" presStyleLbl="parChTrans1D2" presStyleIdx="3" presStyleCnt="8"/>
      <dgm:spPr/>
    </dgm:pt>
    <dgm:pt modelId="{D3D15E23-05FE-4D37-93DD-F8A6E54F4D36}" type="pres">
      <dgm:prSet presAssocID="{AFB649DB-52F3-400B-ACC5-7FDF84283C62}" presName="root2" presStyleCnt="0"/>
      <dgm:spPr/>
    </dgm:pt>
    <dgm:pt modelId="{F4BAA13A-E07D-4160-BA88-E4BAA09494E5}" type="pres">
      <dgm:prSet presAssocID="{AFB649DB-52F3-400B-ACC5-7FDF84283C62}" presName="LevelTwoTextNode" presStyleLbl="node2" presStyleIdx="3" presStyleCnt="8" custScaleX="710279">
        <dgm:presLayoutVars>
          <dgm:chPref val="3"/>
        </dgm:presLayoutVars>
      </dgm:prSet>
      <dgm:spPr/>
    </dgm:pt>
    <dgm:pt modelId="{4D5608FA-1EEB-438C-84DF-64FBE78EFECC}" type="pres">
      <dgm:prSet presAssocID="{AFB649DB-52F3-400B-ACC5-7FDF84283C62}" presName="level3hierChild" presStyleCnt="0"/>
      <dgm:spPr/>
    </dgm:pt>
    <dgm:pt modelId="{7397808D-E8A1-4A20-8463-06DCE33767D9}" type="pres">
      <dgm:prSet presAssocID="{46B12068-E651-4465-851C-6E6232DF6DDB}" presName="conn2-1" presStyleLbl="parChTrans1D2" presStyleIdx="4" presStyleCnt="8"/>
      <dgm:spPr/>
    </dgm:pt>
    <dgm:pt modelId="{3C7272CE-D2A1-44C8-8D8C-A369CA1CB3BE}" type="pres">
      <dgm:prSet presAssocID="{46B12068-E651-4465-851C-6E6232DF6DDB}" presName="connTx" presStyleLbl="parChTrans1D2" presStyleIdx="4" presStyleCnt="8"/>
      <dgm:spPr/>
    </dgm:pt>
    <dgm:pt modelId="{E98A4485-0929-41C8-84CB-A364AFC3DFA8}" type="pres">
      <dgm:prSet presAssocID="{96BE24A6-5430-42AC-B872-05EC1B38C025}" presName="root2" presStyleCnt="0"/>
      <dgm:spPr/>
    </dgm:pt>
    <dgm:pt modelId="{49F11EDA-9B87-4D1D-A0A9-F17E5B3ADABD}" type="pres">
      <dgm:prSet presAssocID="{96BE24A6-5430-42AC-B872-05EC1B38C025}" presName="LevelTwoTextNode" presStyleLbl="node2" presStyleIdx="4" presStyleCnt="8" custScaleX="710279">
        <dgm:presLayoutVars>
          <dgm:chPref val="3"/>
        </dgm:presLayoutVars>
      </dgm:prSet>
      <dgm:spPr/>
    </dgm:pt>
    <dgm:pt modelId="{F2CA3BD8-9E45-4FD2-B3B3-310AAD74C76D}" type="pres">
      <dgm:prSet presAssocID="{96BE24A6-5430-42AC-B872-05EC1B38C025}" presName="level3hierChild" presStyleCnt="0"/>
      <dgm:spPr/>
    </dgm:pt>
    <dgm:pt modelId="{81006747-8E49-415B-BB5C-E23203FBFDA5}" type="pres">
      <dgm:prSet presAssocID="{DAA23DF8-A67C-4165-8FE9-885B23180FFB}" presName="conn2-1" presStyleLbl="parChTrans1D2" presStyleIdx="5" presStyleCnt="8"/>
      <dgm:spPr/>
    </dgm:pt>
    <dgm:pt modelId="{82B87AF6-5E54-4A12-B754-36490503E92C}" type="pres">
      <dgm:prSet presAssocID="{DAA23DF8-A67C-4165-8FE9-885B23180FFB}" presName="connTx" presStyleLbl="parChTrans1D2" presStyleIdx="5" presStyleCnt="8"/>
      <dgm:spPr/>
    </dgm:pt>
    <dgm:pt modelId="{33C6B911-290B-4EB3-8DB2-620B1EE56482}" type="pres">
      <dgm:prSet presAssocID="{226E7FB0-873A-4519-B813-B9193D780118}" presName="root2" presStyleCnt="0"/>
      <dgm:spPr/>
    </dgm:pt>
    <dgm:pt modelId="{10172DFB-C1D1-42E5-AB97-DE36D9299185}" type="pres">
      <dgm:prSet presAssocID="{226E7FB0-873A-4519-B813-B9193D780118}" presName="LevelTwoTextNode" presStyleLbl="node2" presStyleIdx="5" presStyleCnt="8" custScaleX="710279">
        <dgm:presLayoutVars>
          <dgm:chPref val="3"/>
        </dgm:presLayoutVars>
      </dgm:prSet>
      <dgm:spPr/>
    </dgm:pt>
    <dgm:pt modelId="{F01D805D-5514-43E1-A35B-C3E37FE66A91}" type="pres">
      <dgm:prSet presAssocID="{226E7FB0-873A-4519-B813-B9193D780118}" presName="level3hierChild" presStyleCnt="0"/>
      <dgm:spPr/>
    </dgm:pt>
    <dgm:pt modelId="{E0EB3678-A803-4697-A08A-1F8232B07E84}" type="pres">
      <dgm:prSet presAssocID="{7EBC1632-CDB3-48D5-90F7-F93AD6D9930F}" presName="conn2-1" presStyleLbl="parChTrans1D2" presStyleIdx="6" presStyleCnt="8"/>
      <dgm:spPr/>
    </dgm:pt>
    <dgm:pt modelId="{DD98A95F-28C7-4282-8845-6B1FF00F72B0}" type="pres">
      <dgm:prSet presAssocID="{7EBC1632-CDB3-48D5-90F7-F93AD6D9930F}" presName="connTx" presStyleLbl="parChTrans1D2" presStyleIdx="6" presStyleCnt="8"/>
      <dgm:spPr/>
    </dgm:pt>
    <dgm:pt modelId="{924F6EDE-5179-45EB-87D8-05CAEE002767}" type="pres">
      <dgm:prSet presAssocID="{0C211962-D591-4239-81B6-6BC7C2968EE3}" presName="root2" presStyleCnt="0"/>
      <dgm:spPr/>
    </dgm:pt>
    <dgm:pt modelId="{7D845D91-702F-4D09-8CB4-F5C5100ACF84}" type="pres">
      <dgm:prSet presAssocID="{0C211962-D591-4239-81B6-6BC7C2968EE3}" presName="LevelTwoTextNode" presStyleLbl="node2" presStyleIdx="6" presStyleCnt="8" custScaleX="710279">
        <dgm:presLayoutVars>
          <dgm:chPref val="3"/>
        </dgm:presLayoutVars>
      </dgm:prSet>
      <dgm:spPr/>
    </dgm:pt>
    <dgm:pt modelId="{1CB5D2B6-238A-4FD8-ADAF-FCE213804AAD}" type="pres">
      <dgm:prSet presAssocID="{0C211962-D591-4239-81B6-6BC7C2968EE3}" presName="level3hierChild" presStyleCnt="0"/>
      <dgm:spPr/>
    </dgm:pt>
    <dgm:pt modelId="{479D2183-BC27-4BD2-BBEE-068A6CF21CC6}" type="pres">
      <dgm:prSet presAssocID="{C0796A06-3740-4DED-AE5C-52AFE0E52BEB}" presName="conn2-1" presStyleLbl="parChTrans1D2" presStyleIdx="7" presStyleCnt="8"/>
      <dgm:spPr/>
    </dgm:pt>
    <dgm:pt modelId="{4F7C190B-F7F7-4623-977B-C866B779D62D}" type="pres">
      <dgm:prSet presAssocID="{C0796A06-3740-4DED-AE5C-52AFE0E52BEB}" presName="connTx" presStyleLbl="parChTrans1D2" presStyleIdx="7" presStyleCnt="8"/>
      <dgm:spPr/>
    </dgm:pt>
    <dgm:pt modelId="{D0F38465-683E-4806-AB88-472F996A5485}" type="pres">
      <dgm:prSet presAssocID="{C5EE6CD9-B4C4-4B80-BCFC-4E674DC0F3D5}" presName="root2" presStyleCnt="0"/>
      <dgm:spPr/>
    </dgm:pt>
    <dgm:pt modelId="{537C409F-100B-4DEE-9447-C7CA8E40A53F}" type="pres">
      <dgm:prSet presAssocID="{C5EE6CD9-B4C4-4B80-BCFC-4E674DC0F3D5}" presName="LevelTwoTextNode" presStyleLbl="node2" presStyleIdx="7" presStyleCnt="8" custScaleX="710279">
        <dgm:presLayoutVars>
          <dgm:chPref val="3"/>
        </dgm:presLayoutVars>
      </dgm:prSet>
      <dgm:spPr/>
    </dgm:pt>
    <dgm:pt modelId="{0BE23DBF-CBB6-4507-92DE-C6B70960C08C}" type="pres">
      <dgm:prSet presAssocID="{C5EE6CD9-B4C4-4B80-BCFC-4E674DC0F3D5}" presName="level3hierChild" presStyleCnt="0"/>
      <dgm:spPr/>
    </dgm:pt>
  </dgm:ptLst>
  <dgm:cxnLst>
    <dgm:cxn modelId="{742D1F05-37D8-4693-8F1F-7B9478B112CE}" type="presOf" srcId="{96BE24A6-5430-42AC-B872-05EC1B38C025}" destId="{49F11EDA-9B87-4D1D-A0A9-F17E5B3ADABD}" srcOrd="0" destOrd="0" presId="urn:microsoft.com/office/officeart/2008/layout/HorizontalMultiLevelHierarchy"/>
    <dgm:cxn modelId="{E461FE10-0E54-4D75-B802-89BE9D9659B4}" type="presOf" srcId="{C8FFCB46-7F2D-43D0-834D-00B473486B8A}" destId="{C7455E3C-EB10-4688-A215-29B53F7B9697}" srcOrd="0" destOrd="0" presId="urn:microsoft.com/office/officeart/2008/layout/HorizontalMultiLevelHierarchy"/>
    <dgm:cxn modelId="{0488DB15-92BE-483C-BF6D-5DCF47AA5644}" type="presOf" srcId="{AFB649DB-52F3-400B-ACC5-7FDF84283C62}" destId="{F4BAA13A-E07D-4160-BA88-E4BAA09494E5}" srcOrd="0" destOrd="0" presId="urn:microsoft.com/office/officeart/2008/layout/HorizontalMultiLevelHierarchy"/>
    <dgm:cxn modelId="{EC62B41C-4501-40C3-89E0-0C4DB9E3D5CA}" srcId="{C8FFCB46-7F2D-43D0-834D-00B473486B8A}" destId="{AAFC6383-4846-4DDD-8197-6289CC62EA1A}" srcOrd="0" destOrd="0" parTransId="{13F8C33F-3E3E-4E8F-8D99-1E4C86E7A050}" sibTransId="{1FE9D365-1DF4-408C-95CB-9522FFDA675F}"/>
    <dgm:cxn modelId="{06104020-E22E-4200-895E-EC127C33A63A}" type="presOf" srcId="{6970AA08-C023-440F-947B-24CD6635BB8C}" destId="{ADAF5229-A451-4BC8-9CCC-2A4070646729}" srcOrd="1" destOrd="0" presId="urn:microsoft.com/office/officeart/2008/layout/HorizontalMultiLevelHierarchy"/>
    <dgm:cxn modelId="{0DBCA425-5577-49A6-AFDE-D8EDF9FCF89A}" type="presOf" srcId="{8C018908-DEA0-41BC-854C-596289AFC47A}" destId="{C6AE945E-7F67-45E3-9D79-4A33BF2E3E3C}" srcOrd="0" destOrd="0" presId="urn:microsoft.com/office/officeart/2008/layout/HorizontalMultiLevelHierarchy"/>
    <dgm:cxn modelId="{7CAB5B2E-99F4-469E-BA0A-259C5A1F0DF7}" type="presOf" srcId="{226E7FB0-873A-4519-B813-B9193D780118}" destId="{10172DFB-C1D1-42E5-AB97-DE36D9299185}" srcOrd="0" destOrd="0" presId="urn:microsoft.com/office/officeart/2008/layout/HorizontalMultiLevelHierarchy"/>
    <dgm:cxn modelId="{4495B032-CBA7-4066-8690-6CD88547A1FE}" type="presOf" srcId="{5B10F50D-E1F8-473F-81D7-00E6E621EC5B}" destId="{00B37BAF-A34B-4516-B89F-3CCB8C488BA1}" srcOrd="0" destOrd="0" presId="urn:microsoft.com/office/officeart/2008/layout/HorizontalMultiLevelHierarchy"/>
    <dgm:cxn modelId="{980C0F33-DB3E-4DB9-A6CA-0DD5922772A7}" type="presOf" srcId="{6970AA08-C023-440F-947B-24CD6635BB8C}" destId="{C391BE1A-8EA2-4E6A-B4ED-5CFBB2DFF151}" srcOrd="0" destOrd="0" presId="urn:microsoft.com/office/officeart/2008/layout/HorizontalMultiLevelHierarchy"/>
    <dgm:cxn modelId="{54651D36-71BA-4F07-8C0D-ABEF81E73EBE}" type="presOf" srcId="{088A386B-057D-4578-BFFC-B5B3533959B9}" destId="{398BB6E4-8B8A-43C4-A8B7-D77CE5FD6C8C}" srcOrd="0" destOrd="0" presId="urn:microsoft.com/office/officeart/2008/layout/HorizontalMultiLevelHierarchy"/>
    <dgm:cxn modelId="{06227336-814E-4F62-9F8A-C8E5CC774465}" type="presOf" srcId="{7EBC1632-CDB3-48D5-90F7-F93AD6D9930F}" destId="{E0EB3678-A803-4697-A08A-1F8232B07E84}" srcOrd="0" destOrd="0" presId="urn:microsoft.com/office/officeart/2008/layout/HorizontalMultiLevelHierarchy"/>
    <dgm:cxn modelId="{C97B7464-2B3A-4AEE-83B0-60153D82F8AB}" type="presOf" srcId="{13F8C33F-3E3E-4E8F-8D99-1E4C86E7A050}" destId="{8BEDB168-FF6D-44C6-89E0-334EBEE925AD}" srcOrd="0" destOrd="0" presId="urn:microsoft.com/office/officeart/2008/layout/HorizontalMultiLevelHierarchy"/>
    <dgm:cxn modelId="{FAAA2767-06AB-4276-ADF6-8A3F232005CA}" srcId="{C8FFCB46-7F2D-43D0-834D-00B473486B8A}" destId="{226E7FB0-873A-4519-B813-B9193D780118}" srcOrd="5" destOrd="0" parTransId="{DAA23DF8-A67C-4165-8FE9-885B23180FFB}" sibTransId="{63C802F2-96A3-453F-B1BA-13B185AF2907}"/>
    <dgm:cxn modelId="{E527C469-4600-45D1-9524-5B0A4E1254FA}" type="presOf" srcId="{5B10F50D-E1F8-473F-81D7-00E6E621EC5B}" destId="{D79E9446-BB2A-4906-98E5-1D378EB54123}" srcOrd="1" destOrd="0" presId="urn:microsoft.com/office/officeart/2008/layout/HorizontalMultiLevelHierarchy"/>
    <dgm:cxn modelId="{0B8D146A-816F-438E-B7B4-0B04ECB4571B}" type="presOf" srcId="{C5EE6CD9-B4C4-4B80-BCFC-4E674DC0F3D5}" destId="{537C409F-100B-4DEE-9447-C7CA8E40A53F}" srcOrd="0" destOrd="0" presId="urn:microsoft.com/office/officeart/2008/layout/HorizontalMultiLevelHierarchy"/>
    <dgm:cxn modelId="{FC629F4C-2655-49C1-ABD3-0902E61AB7EB}" type="presOf" srcId="{AAFC6383-4846-4DDD-8197-6289CC62EA1A}" destId="{45F10CDB-9896-43BE-9C71-A7A32F39357C}" srcOrd="0" destOrd="0" presId="urn:microsoft.com/office/officeart/2008/layout/HorizontalMultiLevelHierarchy"/>
    <dgm:cxn modelId="{46F41E4F-F4BE-4E4B-8F62-D9420411A618}" type="presOf" srcId="{46B12068-E651-4465-851C-6E6232DF6DDB}" destId="{7397808D-E8A1-4A20-8463-06DCE33767D9}" srcOrd="0" destOrd="0" presId="urn:microsoft.com/office/officeart/2008/layout/HorizontalMultiLevelHierarchy"/>
    <dgm:cxn modelId="{DB652A51-606C-4A65-BC6E-D19F23B67C6C}" type="presOf" srcId="{DAA23DF8-A67C-4165-8FE9-885B23180FFB}" destId="{82B87AF6-5E54-4A12-B754-36490503E92C}" srcOrd="1" destOrd="0" presId="urn:microsoft.com/office/officeart/2008/layout/HorizontalMultiLevelHierarchy"/>
    <dgm:cxn modelId="{91EBFF77-5CA0-40D7-AAC5-AF8FF829225E}" type="presOf" srcId="{DAA23DF8-A67C-4165-8FE9-885B23180FFB}" destId="{81006747-8E49-415B-BB5C-E23203FBFDA5}" srcOrd="0" destOrd="0" presId="urn:microsoft.com/office/officeart/2008/layout/HorizontalMultiLevelHierarchy"/>
    <dgm:cxn modelId="{F2E3D878-81E5-475D-924A-17874322E669}" type="presOf" srcId="{46B12068-E651-4465-851C-6E6232DF6DDB}" destId="{3C7272CE-D2A1-44C8-8D8C-A369CA1CB3BE}" srcOrd="1" destOrd="0" presId="urn:microsoft.com/office/officeart/2008/layout/HorizontalMultiLevelHierarchy"/>
    <dgm:cxn modelId="{CDC02182-E6BD-4A36-8D0F-B034A73DD90D}" type="presOf" srcId="{A404CFF2-8F12-4E9A-8BE7-9674BB3DB2E1}" destId="{599EEF6E-B53F-4B8C-BA3B-CD5FFAC43EA7}" srcOrd="0" destOrd="0" presId="urn:microsoft.com/office/officeart/2008/layout/HorizontalMultiLevelHierarchy"/>
    <dgm:cxn modelId="{1958C284-0799-4A6B-82C5-0E3EB9EA4CD1}" srcId="{C8FFCB46-7F2D-43D0-834D-00B473486B8A}" destId="{C5EE6CD9-B4C4-4B80-BCFC-4E674DC0F3D5}" srcOrd="7" destOrd="0" parTransId="{C0796A06-3740-4DED-AE5C-52AFE0E52BEB}" sibTransId="{4B0FC096-D96D-4C1D-B64B-B4750092149C}"/>
    <dgm:cxn modelId="{C81BE187-36F1-4823-9417-B01213F7D2C5}" srcId="{C8FFCB46-7F2D-43D0-834D-00B473486B8A}" destId="{0C211962-D591-4239-81B6-6BC7C2968EE3}" srcOrd="6" destOrd="0" parTransId="{7EBC1632-CDB3-48D5-90F7-F93AD6D9930F}" sibTransId="{B7AE102E-3C7F-4D3D-AF29-5A6D3A5D360B}"/>
    <dgm:cxn modelId="{9B6CA599-F839-4C10-9962-A7E30A8B8246}" type="presOf" srcId="{13F8C33F-3E3E-4E8F-8D99-1E4C86E7A050}" destId="{52AEA376-ED69-44EF-B46F-5E9787366DC2}" srcOrd="1" destOrd="0" presId="urn:microsoft.com/office/officeart/2008/layout/HorizontalMultiLevelHierarchy"/>
    <dgm:cxn modelId="{C46285A1-B06D-44D1-B9C5-6F77CE8CB421}" type="presOf" srcId="{C0796A06-3740-4DED-AE5C-52AFE0E52BEB}" destId="{4F7C190B-F7F7-4623-977B-C866B779D62D}" srcOrd="1" destOrd="0" presId="urn:microsoft.com/office/officeart/2008/layout/HorizontalMultiLevelHierarchy"/>
    <dgm:cxn modelId="{B85B52A2-B7C6-4459-9A89-D6EF8C8494C1}" srcId="{C8FFCB46-7F2D-43D0-834D-00B473486B8A}" destId="{088A386B-057D-4578-BFFC-B5B3533959B9}" srcOrd="2" destOrd="0" parTransId="{5B10F50D-E1F8-473F-81D7-00E6E621EC5B}" sibTransId="{0704A32F-4697-46A3-A256-37D073841C5A}"/>
    <dgm:cxn modelId="{50AF82A9-C331-40BA-BD29-C3DAF80B4CE3}" type="presOf" srcId="{0C211962-D591-4239-81B6-6BC7C2968EE3}" destId="{7D845D91-702F-4D09-8CB4-F5C5100ACF84}" srcOrd="0" destOrd="0" presId="urn:microsoft.com/office/officeart/2008/layout/HorizontalMultiLevelHierarchy"/>
    <dgm:cxn modelId="{6A52EAB5-E378-47F2-874A-20C5C355332B}" srcId="{C8FFCB46-7F2D-43D0-834D-00B473486B8A}" destId="{96BE24A6-5430-42AC-B872-05EC1B38C025}" srcOrd="4" destOrd="0" parTransId="{46B12068-E651-4465-851C-6E6232DF6DDB}" sibTransId="{2CA62C3D-C68E-4085-9A28-13009B96F212}"/>
    <dgm:cxn modelId="{7E58DEB9-34D8-4D90-BEA1-7B13372895B5}" type="presOf" srcId="{1162B9A5-5E88-4B7D-B668-4FE40C8E5894}" destId="{25720B9C-E2C5-426A-BC9C-31ED23C1D462}" srcOrd="0" destOrd="0" presId="urn:microsoft.com/office/officeart/2008/layout/HorizontalMultiLevelHierarchy"/>
    <dgm:cxn modelId="{B05DFDE5-7606-420D-816E-E5F2253F7B8A}" srcId="{C8FFCB46-7F2D-43D0-834D-00B473486B8A}" destId="{8C018908-DEA0-41BC-854C-596289AFC47A}" srcOrd="1" destOrd="0" parTransId="{6970AA08-C023-440F-947B-24CD6635BB8C}" sibTransId="{FC9EFB32-8784-4D93-B0C8-B27AD33E92DE}"/>
    <dgm:cxn modelId="{66AB27E8-15E5-43E1-9B77-B283499C9D6D}" type="presOf" srcId="{7EBC1632-CDB3-48D5-90F7-F93AD6D9930F}" destId="{DD98A95F-28C7-4282-8845-6B1FF00F72B0}" srcOrd="1" destOrd="0" presId="urn:microsoft.com/office/officeart/2008/layout/HorizontalMultiLevelHierarchy"/>
    <dgm:cxn modelId="{F20322F8-1AB3-49F4-B509-C308EBA39CD2}" type="presOf" srcId="{C0796A06-3740-4DED-AE5C-52AFE0E52BEB}" destId="{479D2183-BC27-4BD2-BBEE-068A6CF21CC6}" srcOrd="0" destOrd="0" presId="urn:microsoft.com/office/officeart/2008/layout/HorizontalMultiLevelHierarchy"/>
    <dgm:cxn modelId="{975A14F9-23A9-4716-B8B7-6EB28F4FAFF8}" srcId="{C8FFCB46-7F2D-43D0-834D-00B473486B8A}" destId="{AFB649DB-52F3-400B-ACC5-7FDF84283C62}" srcOrd="3" destOrd="0" parTransId="{A404CFF2-8F12-4E9A-8BE7-9674BB3DB2E1}" sibTransId="{E2D79093-ECC9-4274-ACAD-35A68E9C7778}"/>
    <dgm:cxn modelId="{996275F9-8499-462C-B2EC-8DE425476DE4}" type="presOf" srcId="{A404CFF2-8F12-4E9A-8BE7-9674BB3DB2E1}" destId="{BD7133AA-41F6-4B8F-BB53-44B572FFA630}" srcOrd="1" destOrd="0" presId="urn:microsoft.com/office/officeart/2008/layout/HorizontalMultiLevelHierarchy"/>
    <dgm:cxn modelId="{0C04E3FC-492D-4CDF-8853-CE255E919E0C}" srcId="{1162B9A5-5E88-4B7D-B668-4FE40C8E5894}" destId="{C8FFCB46-7F2D-43D0-834D-00B473486B8A}" srcOrd="0" destOrd="0" parTransId="{B54BE2D7-15FF-4513-B1A6-08C5FD500ADE}" sibTransId="{9F888EE6-E6DD-4E48-8387-4E75AEA57144}"/>
    <dgm:cxn modelId="{4D90BF5F-6DF8-44EB-A82C-18D307BB3F8C}" type="presParOf" srcId="{25720B9C-E2C5-426A-BC9C-31ED23C1D462}" destId="{2EFDDCE0-AE2E-4B03-BE8C-60AADF0C67CF}" srcOrd="0" destOrd="0" presId="urn:microsoft.com/office/officeart/2008/layout/HorizontalMultiLevelHierarchy"/>
    <dgm:cxn modelId="{08ABF45A-D045-435A-8F82-E33FA9BBF726}" type="presParOf" srcId="{2EFDDCE0-AE2E-4B03-BE8C-60AADF0C67CF}" destId="{C7455E3C-EB10-4688-A215-29B53F7B9697}" srcOrd="0" destOrd="0" presId="urn:microsoft.com/office/officeart/2008/layout/HorizontalMultiLevelHierarchy"/>
    <dgm:cxn modelId="{DA77FA8E-B102-4DFE-A13B-FF83BADF3CC6}" type="presParOf" srcId="{2EFDDCE0-AE2E-4B03-BE8C-60AADF0C67CF}" destId="{906329D5-CADD-4281-98BD-3CB34F1E9F11}" srcOrd="1" destOrd="0" presId="urn:microsoft.com/office/officeart/2008/layout/HorizontalMultiLevelHierarchy"/>
    <dgm:cxn modelId="{9404C585-A76D-4801-81B7-C3A4DA33D2EF}" type="presParOf" srcId="{906329D5-CADD-4281-98BD-3CB34F1E9F11}" destId="{8BEDB168-FF6D-44C6-89E0-334EBEE925AD}" srcOrd="0" destOrd="0" presId="urn:microsoft.com/office/officeart/2008/layout/HorizontalMultiLevelHierarchy"/>
    <dgm:cxn modelId="{EC132BE0-4C9B-4906-893B-83160110D0EE}" type="presParOf" srcId="{8BEDB168-FF6D-44C6-89E0-334EBEE925AD}" destId="{52AEA376-ED69-44EF-B46F-5E9787366DC2}" srcOrd="0" destOrd="0" presId="urn:microsoft.com/office/officeart/2008/layout/HorizontalMultiLevelHierarchy"/>
    <dgm:cxn modelId="{BEFA0002-51A3-4A66-93E9-9ECDEE84E43D}" type="presParOf" srcId="{906329D5-CADD-4281-98BD-3CB34F1E9F11}" destId="{45B9BF6F-E292-4583-8F07-87EDCE074914}" srcOrd="1" destOrd="0" presId="urn:microsoft.com/office/officeart/2008/layout/HorizontalMultiLevelHierarchy"/>
    <dgm:cxn modelId="{B25ED231-1923-4C3C-B974-A80E5C91606C}" type="presParOf" srcId="{45B9BF6F-E292-4583-8F07-87EDCE074914}" destId="{45F10CDB-9896-43BE-9C71-A7A32F39357C}" srcOrd="0" destOrd="0" presId="urn:microsoft.com/office/officeart/2008/layout/HorizontalMultiLevelHierarchy"/>
    <dgm:cxn modelId="{224368E5-A5D0-4412-9353-BE97D482FA76}" type="presParOf" srcId="{45B9BF6F-E292-4583-8F07-87EDCE074914}" destId="{D6E3C285-CB6F-4F6F-B549-190390153BEA}" srcOrd="1" destOrd="0" presId="urn:microsoft.com/office/officeart/2008/layout/HorizontalMultiLevelHierarchy"/>
    <dgm:cxn modelId="{53B6DB60-42A5-4762-91A3-7A9D8AD717E1}" type="presParOf" srcId="{906329D5-CADD-4281-98BD-3CB34F1E9F11}" destId="{C391BE1A-8EA2-4E6A-B4ED-5CFBB2DFF151}" srcOrd="2" destOrd="0" presId="urn:microsoft.com/office/officeart/2008/layout/HorizontalMultiLevelHierarchy"/>
    <dgm:cxn modelId="{BC426CA3-C674-4E7F-8493-CC4E8C7F48CD}" type="presParOf" srcId="{C391BE1A-8EA2-4E6A-B4ED-5CFBB2DFF151}" destId="{ADAF5229-A451-4BC8-9CCC-2A4070646729}" srcOrd="0" destOrd="0" presId="urn:microsoft.com/office/officeart/2008/layout/HorizontalMultiLevelHierarchy"/>
    <dgm:cxn modelId="{A0C3BD33-B826-4DDA-970B-BEAB479A9D5D}" type="presParOf" srcId="{906329D5-CADD-4281-98BD-3CB34F1E9F11}" destId="{4701B44E-2D0F-4630-8F60-5C982787C6BE}" srcOrd="3" destOrd="0" presId="urn:microsoft.com/office/officeart/2008/layout/HorizontalMultiLevelHierarchy"/>
    <dgm:cxn modelId="{BDE4A953-967D-4306-9016-AD1DFDDB6A3C}" type="presParOf" srcId="{4701B44E-2D0F-4630-8F60-5C982787C6BE}" destId="{C6AE945E-7F67-45E3-9D79-4A33BF2E3E3C}" srcOrd="0" destOrd="0" presId="urn:microsoft.com/office/officeart/2008/layout/HorizontalMultiLevelHierarchy"/>
    <dgm:cxn modelId="{15815354-DAEC-4B3C-A741-36B031650B00}" type="presParOf" srcId="{4701B44E-2D0F-4630-8F60-5C982787C6BE}" destId="{B13622EF-4606-4152-A691-AD486BAA1EC4}" srcOrd="1" destOrd="0" presId="urn:microsoft.com/office/officeart/2008/layout/HorizontalMultiLevelHierarchy"/>
    <dgm:cxn modelId="{9F5E0A88-B75D-4799-B10E-796BA4AF4A62}" type="presParOf" srcId="{906329D5-CADD-4281-98BD-3CB34F1E9F11}" destId="{00B37BAF-A34B-4516-B89F-3CCB8C488BA1}" srcOrd="4" destOrd="0" presId="urn:microsoft.com/office/officeart/2008/layout/HorizontalMultiLevelHierarchy"/>
    <dgm:cxn modelId="{5E5675A4-B532-4847-A48C-E9C385AE0E99}" type="presParOf" srcId="{00B37BAF-A34B-4516-B89F-3CCB8C488BA1}" destId="{D79E9446-BB2A-4906-98E5-1D378EB54123}" srcOrd="0" destOrd="0" presId="urn:microsoft.com/office/officeart/2008/layout/HorizontalMultiLevelHierarchy"/>
    <dgm:cxn modelId="{F7B07158-C76E-41D1-BCE8-9290C3494DB3}" type="presParOf" srcId="{906329D5-CADD-4281-98BD-3CB34F1E9F11}" destId="{D6720471-D935-4BE0-8E64-C2F4AB4C6302}" srcOrd="5" destOrd="0" presId="urn:microsoft.com/office/officeart/2008/layout/HorizontalMultiLevelHierarchy"/>
    <dgm:cxn modelId="{287D2F35-335B-4C61-93BC-7AF21960412E}" type="presParOf" srcId="{D6720471-D935-4BE0-8E64-C2F4AB4C6302}" destId="{398BB6E4-8B8A-43C4-A8B7-D77CE5FD6C8C}" srcOrd="0" destOrd="0" presId="urn:microsoft.com/office/officeart/2008/layout/HorizontalMultiLevelHierarchy"/>
    <dgm:cxn modelId="{9A1792C8-90F7-4DBF-AB6C-3C24AAD0A5B3}" type="presParOf" srcId="{D6720471-D935-4BE0-8E64-C2F4AB4C6302}" destId="{0850F15A-D567-4ECC-BC47-B13460D57222}" srcOrd="1" destOrd="0" presId="urn:microsoft.com/office/officeart/2008/layout/HorizontalMultiLevelHierarchy"/>
    <dgm:cxn modelId="{0FBF4A25-D985-4780-A3B5-01C0CA2F7E1F}" type="presParOf" srcId="{906329D5-CADD-4281-98BD-3CB34F1E9F11}" destId="{599EEF6E-B53F-4B8C-BA3B-CD5FFAC43EA7}" srcOrd="6" destOrd="0" presId="urn:microsoft.com/office/officeart/2008/layout/HorizontalMultiLevelHierarchy"/>
    <dgm:cxn modelId="{CDB0582C-AD1E-4C32-A6CE-B9E9CF54447C}" type="presParOf" srcId="{599EEF6E-B53F-4B8C-BA3B-CD5FFAC43EA7}" destId="{BD7133AA-41F6-4B8F-BB53-44B572FFA630}" srcOrd="0" destOrd="0" presId="urn:microsoft.com/office/officeart/2008/layout/HorizontalMultiLevelHierarchy"/>
    <dgm:cxn modelId="{77911DDB-A079-4D2B-8DA7-FE28166269E6}" type="presParOf" srcId="{906329D5-CADD-4281-98BD-3CB34F1E9F11}" destId="{D3D15E23-05FE-4D37-93DD-F8A6E54F4D36}" srcOrd="7" destOrd="0" presId="urn:microsoft.com/office/officeart/2008/layout/HorizontalMultiLevelHierarchy"/>
    <dgm:cxn modelId="{BFE3379A-5A8A-428C-9F99-35587D8C1A0E}" type="presParOf" srcId="{D3D15E23-05FE-4D37-93DD-F8A6E54F4D36}" destId="{F4BAA13A-E07D-4160-BA88-E4BAA09494E5}" srcOrd="0" destOrd="0" presId="urn:microsoft.com/office/officeart/2008/layout/HorizontalMultiLevelHierarchy"/>
    <dgm:cxn modelId="{414B0376-411F-47DD-A105-104D82640921}" type="presParOf" srcId="{D3D15E23-05FE-4D37-93DD-F8A6E54F4D36}" destId="{4D5608FA-1EEB-438C-84DF-64FBE78EFECC}" srcOrd="1" destOrd="0" presId="urn:microsoft.com/office/officeart/2008/layout/HorizontalMultiLevelHierarchy"/>
    <dgm:cxn modelId="{C00EE3EA-16F2-4CE2-996C-1166DB6BD6DC}" type="presParOf" srcId="{906329D5-CADD-4281-98BD-3CB34F1E9F11}" destId="{7397808D-E8A1-4A20-8463-06DCE33767D9}" srcOrd="8" destOrd="0" presId="urn:microsoft.com/office/officeart/2008/layout/HorizontalMultiLevelHierarchy"/>
    <dgm:cxn modelId="{05529F95-BFFE-4F94-8786-9A702579E94C}" type="presParOf" srcId="{7397808D-E8A1-4A20-8463-06DCE33767D9}" destId="{3C7272CE-D2A1-44C8-8D8C-A369CA1CB3BE}" srcOrd="0" destOrd="0" presId="urn:microsoft.com/office/officeart/2008/layout/HorizontalMultiLevelHierarchy"/>
    <dgm:cxn modelId="{B9D6F089-E427-4C38-8896-5090A19F0E0E}" type="presParOf" srcId="{906329D5-CADD-4281-98BD-3CB34F1E9F11}" destId="{E98A4485-0929-41C8-84CB-A364AFC3DFA8}" srcOrd="9" destOrd="0" presId="urn:microsoft.com/office/officeart/2008/layout/HorizontalMultiLevelHierarchy"/>
    <dgm:cxn modelId="{A63DF397-36CB-4109-8C39-105EF2A11438}" type="presParOf" srcId="{E98A4485-0929-41C8-84CB-A364AFC3DFA8}" destId="{49F11EDA-9B87-4D1D-A0A9-F17E5B3ADABD}" srcOrd="0" destOrd="0" presId="urn:microsoft.com/office/officeart/2008/layout/HorizontalMultiLevelHierarchy"/>
    <dgm:cxn modelId="{A67C0F37-33D9-4D6A-945A-5544EC0F549F}" type="presParOf" srcId="{E98A4485-0929-41C8-84CB-A364AFC3DFA8}" destId="{F2CA3BD8-9E45-4FD2-B3B3-310AAD74C76D}" srcOrd="1" destOrd="0" presId="urn:microsoft.com/office/officeart/2008/layout/HorizontalMultiLevelHierarchy"/>
    <dgm:cxn modelId="{01608A74-3CE5-4BFA-8574-E758EFC1E4CF}" type="presParOf" srcId="{906329D5-CADD-4281-98BD-3CB34F1E9F11}" destId="{81006747-8E49-415B-BB5C-E23203FBFDA5}" srcOrd="10" destOrd="0" presId="urn:microsoft.com/office/officeart/2008/layout/HorizontalMultiLevelHierarchy"/>
    <dgm:cxn modelId="{0742683E-E8BE-425B-A89F-30B1386C3924}" type="presParOf" srcId="{81006747-8E49-415B-BB5C-E23203FBFDA5}" destId="{82B87AF6-5E54-4A12-B754-36490503E92C}" srcOrd="0" destOrd="0" presId="urn:microsoft.com/office/officeart/2008/layout/HorizontalMultiLevelHierarchy"/>
    <dgm:cxn modelId="{4EB57265-D79B-4AD9-AF76-16C130B78B15}" type="presParOf" srcId="{906329D5-CADD-4281-98BD-3CB34F1E9F11}" destId="{33C6B911-290B-4EB3-8DB2-620B1EE56482}" srcOrd="11" destOrd="0" presId="urn:microsoft.com/office/officeart/2008/layout/HorizontalMultiLevelHierarchy"/>
    <dgm:cxn modelId="{C7642F75-8B90-4267-8E0B-2393D19F1F1C}" type="presParOf" srcId="{33C6B911-290B-4EB3-8DB2-620B1EE56482}" destId="{10172DFB-C1D1-42E5-AB97-DE36D9299185}" srcOrd="0" destOrd="0" presId="urn:microsoft.com/office/officeart/2008/layout/HorizontalMultiLevelHierarchy"/>
    <dgm:cxn modelId="{E9BA3B56-F8AE-47EA-BFD2-7A4BBA57B3E5}" type="presParOf" srcId="{33C6B911-290B-4EB3-8DB2-620B1EE56482}" destId="{F01D805D-5514-43E1-A35B-C3E37FE66A91}" srcOrd="1" destOrd="0" presId="urn:microsoft.com/office/officeart/2008/layout/HorizontalMultiLevelHierarchy"/>
    <dgm:cxn modelId="{624A07EE-AF0D-413E-BF18-B5522CB9B04B}" type="presParOf" srcId="{906329D5-CADD-4281-98BD-3CB34F1E9F11}" destId="{E0EB3678-A803-4697-A08A-1F8232B07E84}" srcOrd="12" destOrd="0" presId="urn:microsoft.com/office/officeart/2008/layout/HorizontalMultiLevelHierarchy"/>
    <dgm:cxn modelId="{46FA7CA5-5029-42A7-8AD8-C087B5692E23}" type="presParOf" srcId="{E0EB3678-A803-4697-A08A-1F8232B07E84}" destId="{DD98A95F-28C7-4282-8845-6B1FF00F72B0}" srcOrd="0" destOrd="0" presId="urn:microsoft.com/office/officeart/2008/layout/HorizontalMultiLevelHierarchy"/>
    <dgm:cxn modelId="{26AB3D13-173E-4261-BB16-12E6FC1CD5DE}" type="presParOf" srcId="{906329D5-CADD-4281-98BD-3CB34F1E9F11}" destId="{924F6EDE-5179-45EB-87D8-05CAEE002767}" srcOrd="13" destOrd="0" presId="urn:microsoft.com/office/officeart/2008/layout/HorizontalMultiLevelHierarchy"/>
    <dgm:cxn modelId="{D0B971A1-EC90-4AB1-80BA-E4412E913244}" type="presParOf" srcId="{924F6EDE-5179-45EB-87D8-05CAEE002767}" destId="{7D845D91-702F-4D09-8CB4-F5C5100ACF84}" srcOrd="0" destOrd="0" presId="urn:microsoft.com/office/officeart/2008/layout/HorizontalMultiLevelHierarchy"/>
    <dgm:cxn modelId="{6DAF62FC-CA86-42AA-87BC-201BFE815CC2}" type="presParOf" srcId="{924F6EDE-5179-45EB-87D8-05CAEE002767}" destId="{1CB5D2B6-238A-4FD8-ADAF-FCE213804AAD}" srcOrd="1" destOrd="0" presId="urn:microsoft.com/office/officeart/2008/layout/HorizontalMultiLevelHierarchy"/>
    <dgm:cxn modelId="{1EF0EEAC-3879-4B86-864D-BEA68B4288F7}" type="presParOf" srcId="{906329D5-CADD-4281-98BD-3CB34F1E9F11}" destId="{479D2183-BC27-4BD2-BBEE-068A6CF21CC6}" srcOrd="14" destOrd="0" presId="urn:microsoft.com/office/officeart/2008/layout/HorizontalMultiLevelHierarchy"/>
    <dgm:cxn modelId="{40261264-3FF0-48CC-B9B4-14D0F16E90E7}" type="presParOf" srcId="{479D2183-BC27-4BD2-BBEE-068A6CF21CC6}" destId="{4F7C190B-F7F7-4623-977B-C866B779D62D}" srcOrd="0" destOrd="0" presId="urn:microsoft.com/office/officeart/2008/layout/HorizontalMultiLevelHierarchy"/>
    <dgm:cxn modelId="{CC60C953-AF3A-4BB1-8D67-D908C231EF24}" type="presParOf" srcId="{906329D5-CADD-4281-98BD-3CB34F1E9F11}" destId="{D0F38465-683E-4806-AB88-472F996A5485}" srcOrd="15" destOrd="0" presId="urn:microsoft.com/office/officeart/2008/layout/HorizontalMultiLevelHierarchy"/>
    <dgm:cxn modelId="{FAE21F8E-C04B-4ECF-8544-A86D74E4D590}" type="presParOf" srcId="{D0F38465-683E-4806-AB88-472F996A5485}" destId="{537C409F-100B-4DEE-9447-C7CA8E40A53F}" srcOrd="0" destOrd="0" presId="urn:microsoft.com/office/officeart/2008/layout/HorizontalMultiLevelHierarchy"/>
    <dgm:cxn modelId="{8C8E0454-BC17-416C-85EF-C310FE4C1857}" type="presParOf" srcId="{D0F38465-683E-4806-AB88-472F996A5485}" destId="{0BE23DBF-CBB6-4507-92DE-C6B70960C0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22F2B-8461-42F2-A5CC-74EA141AF3E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3D417F08-BACD-4099-94B4-C8B7C8F6ACBF}">
      <dgm:prSet phldrT="[Tekst]" custT="1"/>
      <dgm:spPr/>
      <dgm:t>
        <a:bodyPr/>
        <a:lstStyle/>
        <a:p>
          <a:r>
            <a:rPr lang="pl-PL" sz="2400" b="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Działania w projekcie muszą zakładać wymagane produkty i rezultaty</a:t>
          </a:r>
          <a:endParaRPr lang="en-US" sz="2400" b="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85858803-6205-4FCB-9276-ACF05AE1935F}" type="parTrans" cxnId="{139678FB-4261-4817-892F-8757158FFF86}">
      <dgm:prSet/>
      <dgm:spPr/>
      <dgm:t>
        <a:bodyPr/>
        <a:lstStyle/>
        <a:p>
          <a:endParaRPr lang="en-US" sz="2400" noProof="0"/>
        </a:p>
      </dgm:t>
    </dgm:pt>
    <dgm:pt modelId="{A339F743-9D74-4582-9070-BF25744DD842}" type="sibTrans" cxnId="{139678FB-4261-4817-892F-8757158FFF86}">
      <dgm:prSet custT="1"/>
      <dgm:spPr/>
      <dgm:t>
        <a:bodyPr/>
        <a:lstStyle/>
        <a:p>
          <a:endParaRPr lang="en-US" sz="2400" noProof="0"/>
        </a:p>
      </dgm:t>
    </dgm:pt>
    <dgm:pt modelId="{B495EABC-E626-45B9-A06B-4B0589364836}">
      <dgm:prSet phldrT="[Tekst]" custT="1"/>
      <dgm:spPr/>
      <dgm:t>
        <a:bodyPr/>
        <a:lstStyle/>
        <a:p>
          <a:r>
            <a:rPr lang="pl-PL" sz="2400" b="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Wyliczenie wydatków </a:t>
          </a:r>
          <a:br>
            <a:rPr lang="pl-PL" sz="2400" b="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2400" b="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projekcie</a:t>
          </a:r>
          <a:endParaRPr lang="en-US" sz="2400" b="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298E24F8-C3EC-4C82-9185-88788513EC28}" type="parTrans" cxnId="{2207C372-87F4-4BDB-AAF1-AE6F46CCDEA0}">
      <dgm:prSet/>
      <dgm:spPr/>
      <dgm:t>
        <a:bodyPr/>
        <a:lstStyle/>
        <a:p>
          <a:endParaRPr lang="en-US" sz="2400" noProof="0"/>
        </a:p>
      </dgm:t>
    </dgm:pt>
    <dgm:pt modelId="{57AA622E-1800-4C0E-9AF6-4732DC229F3D}" type="sibTrans" cxnId="{2207C372-87F4-4BDB-AAF1-AE6F46CCDEA0}">
      <dgm:prSet/>
      <dgm:spPr/>
      <dgm:t>
        <a:bodyPr/>
        <a:lstStyle/>
        <a:p>
          <a:endParaRPr lang="en-US" sz="2400" noProof="0"/>
        </a:p>
      </dgm:t>
    </dgm:pt>
    <dgm:pt modelId="{9B9F7699-A296-494C-971B-73BD238A1998}" type="pres">
      <dgm:prSet presAssocID="{BE222F2B-8461-42F2-A5CC-74EA141AF3E4}" presName="Name0" presStyleCnt="0">
        <dgm:presLayoutVars>
          <dgm:dir/>
          <dgm:resizeHandles val="exact"/>
        </dgm:presLayoutVars>
      </dgm:prSet>
      <dgm:spPr/>
    </dgm:pt>
    <dgm:pt modelId="{CA0F4369-9F19-4BB2-8381-8601E4C22DB6}" type="pres">
      <dgm:prSet presAssocID="{3D417F08-BACD-4099-94B4-C8B7C8F6ACBF}" presName="node" presStyleLbl="node1" presStyleIdx="0" presStyleCnt="2" custScaleX="134792" custScaleY="85147" custLinFactNeighborX="-312" custLinFactNeighborY="49376">
        <dgm:presLayoutVars>
          <dgm:bulletEnabled val="1"/>
        </dgm:presLayoutVars>
      </dgm:prSet>
      <dgm:spPr/>
    </dgm:pt>
    <dgm:pt modelId="{223D15E3-C7B5-4F3C-9928-0CC0B5AE835B}" type="pres">
      <dgm:prSet presAssocID="{A339F743-9D74-4582-9070-BF25744DD842}" presName="sibTrans" presStyleLbl="sibTrans2D1" presStyleIdx="0" presStyleCnt="1"/>
      <dgm:spPr/>
    </dgm:pt>
    <dgm:pt modelId="{5D740AD1-5A73-4D58-8251-86667730F417}" type="pres">
      <dgm:prSet presAssocID="{A339F743-9D74-4582-9070-BF25744DD842}" presName="connectorText" presStyleLbl="sibTrans2D1" presStyleIdx="0" presStyleCnt="1"/>
      <dgm:spPr/>
    </dgm:pt>
    <dgm:pt modelId="{E4FD4F94-7355-4EDE-A662-62FA39858BC7}" type="pres">
      <dgm:prSet presAssocID="{B495EABC-E626-45B9-A06B-4B0589364836}" presName="node" presStyleLbl="node1" presStyleIdx="1" presStyleCnt="2" custScaleX="134792" custScaleY="87903" custLinFactNeighborY="50069">
        <dgm:presLayoutVars>
          <dgm:bulletEnabled val="1"/>
        </dgm:presLayoutVars>
      </dgm:prSet>
      <dgm:spPr/>
    </dgm:pt>
  </dgm:ptLst>
  <dgm:cxnLst>
    <dgm:cxn modelId="{34457762-B6CF-44EC-A8A7-E9B91CF01B44}" type="presOf" srcId="{BE222F2B-8461-42F2-A5CC-74EA141AF3E4}" destId="{9B9F7699-A296-494C-971B-73BD238A1998}" srcOrd="0" destOrd="0" presId="urn:microsoft.com/office/officeart/2005/8/layout/process1"/>
    <dgm:cxn modelId="{2207C372-87F4-4BDB-AAF1-AE6F46CCDEA0}" srcId="{BE222F2B-8461-42F2-A5CC-74EA141AF3E4}" destId="{B495EABC-E626-45B9-A06B-4B0589364836}" srcOrd="1" destOrd="0" parTransId="{298E24F8-C3EC-4C82-9185-88788513EC28}" sibTransId="{57AA622E-1800-4C0E-9AF6-4732DC229F3D}"/>
    <dgm:cxn modelId="{438511A2-D7FB-4DA3-9B49-9077E5D0C14A}" type="presOf" srcId="{3D417F08-BACD-4099-94B4-C8B7C8F6ACBF}" destId="{CA0F4369-9F19-4BB2-8381-8601E4C22DB6}" srcOrd="0" destOrd="0" presId="urn:microsoft.com/office/officeart/2005/8/layout/process1"/>
    <dgm:cxn modelId="{04B1BBCF-CAD9-4E66-A103-01DEE770CE56}" type="presOf" srcId="{A339F743-9D74-4582-9070-BF25744DD842}" destId="{223D15E3-C7B5-4F3C-9928-0CC0B5AE835B}" srcOrd="0" destOrd="0" presId="urn:microsoft.com/office/officeart/2005/8/layout/process1"/>
    <dgm:cxn modelId="{22A2C0D1-C995-4612-9DB8-3371DC5079DB}" type="presOf" srcId="{A339F743-9D74-4582-9070-BF25744DD842}" destId="{5D740AD1-5A73-4D58-8251-86667730F417}" srcOrd="1" destOrd="0" presId="urn:microsoft.com/office/officeart/2005/8/layout/process1"/>
    <dgm:cxn modelId="{42D453DA-162C-4AD9-96ED-89EB15013AE8}" type="presOf" srcId="{B495EABC-E626-45B9-A06B-4B0589364836}" destId="{E4FD4F94-7355-4EDE-A662-62FA39858BC7}" srcOrd="0" destOrd="0" presId="urn:microsoft.com/office/officeart/2005/8/layout/process1"/>
    <dgm:cxn modelId="{139678FB-4261-4817-892F-8757158FFF86}" srcId="{BE222F2B-8461-42F2-A5CC-74EA141AF3E4}" destId="{3D417F08-BACD-4099-94B4-C8B7C8F6ACBF}" srcOrd="0" destOrd="0" parTransId="{85858803-6205-4FCB-9276-ACF05AE1935F}" sibTransId="{A339F743-9D74-4582-9070-BF25744DD842}"/>
    <dgm:cxn modelId="{7D1C4E42-CB57-4F5D-8F2D-054E4BF993E4}" type="presParOf" srcId="{9B9F7699-A296-494C-971B-73BD238A1998}" destId="{CA0F4369-9F19-4BB2-8381-8601E4C22DB6}" srcOrd="0" destOrd="0" presId="urn:microsoft.com/office/officeart/2005/8/layout/process1"/>
    <dgm:cxn modelId="{D3D94EA4-5BEF-4760-9CAE-1ABA5E10EB67}" type="presParOf" srcId="{9B9F7699-A296-494C-971B-73BD238A1998}" destId="{223D15E3-C7B5-4F3C-9928-0CC0B5AE835B}" srcOrd="1" destOrd="0" presId="urn:microsoft.com/office/officeart/2005/8/layout/process1"/>
    <dgm:cxn modelId="{44777B7B-1B12-42E3-A59B-52B658A68279}" type="presParOf" srcId="{223D15E3-C7B5-4F3C-9928-0CC0B5AE835B}" destId="{5D740AD1-5A73-4D58-8251-86667730F417}" srcOrd="0" destOrd="0" presId="urn:microsoft.com/office/officeart/2005/8/layout/process1"/>
    <dgm:cxn modelId="{F18DF90F-F8F0-4AEE-B261-7F752099AE3D}" type="presParOf" srcId="{9B9F7699-A296-494C-971B-73BD238A1998}" destId="{E4FD4F94-7355-4EDE-A662-62FA39858BC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87A4279-7A8E-43FB-87A5-11EE04E55EB8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F56ADCA-8994-47C8-B5AF-C8838C03FFE2}">
      <dgm:prSet phldrT="[Tekst]"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Zasady amortyzacji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F1994419-209C-45A7-96B6-D3D451C515D4}" type="parTrans" cxnId="{E8537880-3334-404F-9B04-B83BF16EB3EC}">
      <dgm:prSet/>
      <dgm:spPr/>
      <dgm:t>
        <a:bodyPr/>
        <a:lstStyle/>
        <a:p>
          <a:endParaRPr lang="en-US" noProof="0"/>
        </a:p>
      </dgm:t>
    </dgm:pt>
    <dgm:pt modelId="{AB339645-834A-4BE5-8CC7-1AEB27097697}" type="sibTrans" cxnId="{E8537880-3334-404F-9B04-B83BF16EB3EC}">
      <dgm:prSet/>
      <dgm:spPr/>
      <dgm:t>
        <a:bodyPr/>
        <a:lstStyle/>
        <a:p>
          <a:endParaRPr lang="en-US" noProof="0"/>
        </a:p>
      </dgm:t>
    </dgm:pt>
    <dgm:pt modelId="{C6201367-74F5-4760-8421-8E13FD2CBEB0}">
      <dgm:prSet phldrT="[Tekst]" custT="1"/>
      <dgm:spPr/>
      <dgm:t>
        <a:bodyPr/>
        <a:lstStyle/>
        <a:p>
          <a:pPr>
            <a:spcBef>
              <a:spcPct val="0"/>
            </a:spcBef>
            <a:spcAft>
              <a:spcPts val="0"/>
            </a:spcAft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niepodlegający amortyzacji- całkowity wydatek jest kwalifikowalny</a:t>
          </a:r>
        </a:p>
        <a:p>
          <a:pPr>
            <a:spcBef>
              <a:spcPct val="0"/>
            </a:spcBef>
            <a:spcAft>
              <a:spcPts val="0"/>
            </a:spcAft>
          </a:pPr>
          <a:endParaRPr lang="pl-PL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pPr>
            <a:spcBef>
              <a:spcPct val="0"/>
            </a:spcBef>
            <a:spcAft>
              <a:spcPts val="0"/>
            </a:spcAft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wypożyczony/wydzierżawiony (nie stosujemy amortyzacji)</a:t>
          </a:r>
        </a:p>
        <a:p>
          <a:pPr>
            <a:spcBef>
              <a:spcPct val="0"/>
            </a:spcBef>
            <a:spcAft>
              <a:spcPts val="0"/>
            </a:spcAft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-całkowity wydatek jest kwalifikowalny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F9BAF20E-F6AF-4512-BF31-E51C930E4F2D}" type="sibTrans" cxnId="{55FACF91-5563-4E03-8721-DE6C5903E702}">
      <dgm:prSet/>
      <dgm:spPr/>
      <dgm:t>
        <a:bodyPr/>
        <a:lstStyle/>
        <a:p>
          <a:endParaRPr lang="en-US" noProof="0"/>
        </a:p>
      </dgm:t>
    </dgm:pt>
    <dgm:pt modelId="{0750B498-9836-47E4-906E-300C3C28B185}" type="parTrans" cxnId="{55FACF91-5563-4E03-8721-DE6C5903E702}">
      <dgm:prSet/>
      <dgm:spPr>
        <a:ln>
          <a:noFill/>
        </a:ln>
      </dgm:spPr>
      <dgm:t>
        <a:bodyPr/>
        <a:lstStyle/>
        <a:p>
          <a:endParaRPr lang="en-US" noProof="0"/>
        </a:p>
      </dgm:t>
    </dgm:pt>
    <dgm:pt modelId="{00612FEB-D99D-4B0B-AFF3-6DE887D717E6}">
      <dgm:prSet phldrT="[Tekst]"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częściowo wykorzystywany w projekcie- wydatki kwalifikują się tylko proporcjonalnie do wykorzystywania sprzętu dla projektu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CE689250-4829-4F33-BA2D-D132E02ED410}" type="sibTrans" cxnId="{467FAF16-7560-4120-B396-4B7A63E76044}">
      <dgm:prSet/>
      <dgm:spPr/>
      <dgm:t>
        <a:bodyPr/>
        <a:lstStyle/>
        <a:p>
          <a:endParaRPr lang="en-US" noProof="0"/>
        </a:p>
      </dgm:t>
    </dgm:pt>
    <dgm:pt modelId="{EBCFD1F7-8305-4CE7-AAA3-684C766D251B}" type="parTrans" cxnId="{467FAF16-7560-4120-B396-4B7A63E76044}">
      <dgm:prSet/>
      <dgm:spPr>
        <a:ln>
          <a:noFill/>
        </a:ln>
      </dgm:spPr>
      <dgm:t>
        <a:bodyPr/>
        <a:lstStyle/>
        <a:p>
          <a:endParaRPr lang="en-US" noProof="0"/>
        </a:p>
      </dgm:t>
    </dgm:pt>
    <dgm:pt modelId="{85C08132-451B-4F52-9410-A0F365F21F8A}">
      <dgm:prSet phldrT="[Tekst]" custT="1"/>
      <dgm:spPr/>
      <dgm:t>
        <a:bodyPr/>
        <a:lstStyle/>
        <a:p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Jedynie wartość amortyzacji poniesionej w czasie trwania projektu może być kwalifikowalna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EFB3B842-3EA4-4A9C-B4CB-1D3A8DCA3915}" type="sibTrans" cxnId="{8240CC85-21C5-4D4E-B1E0-0BF1715CEF21}">
      <dgm:prSet/>
      <dgm:spPr/>
      <dgm:t>
        <a:bodyPr/>
        <a:lstStyle/>
        <a:p>
          <a:endParaRPr lang="en-US" noProof="0"/>
        </a:p>
      </dgm:t>
    </dgm:pt>
    <dgm:pt modelId="{1EE665F3-4F16-4E68-8706-3D9E4A622EA1}" type="parTrans" cxnId="{8240CC85-21C5-4D4E-B1E0-0BF1715CEF21}">
      <dgm:prSet/>
      <dgm:spPr>
        <a:ln>
          <a:noFill/>
        </a:ln>
      </dgm:spPr>
      <dgm:t>
        <a:bodyPr/>
        <a:lstStyle/>
        <a:p>
          <a:endParaRPr lang="en-US" noProof="0"/>
        </a:p>
      </dgm:t>
    </dgm:pt>
    <dgm:pt modelId="{87FAD5A4-38F6-4557-8413-E790EBC69E4B}" type="pres">
      <dgm:prSet presAssocID="{887A4279-7A8E-43FB-87A5-11EE04E55EB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B7DDC42-A760-4FA5-A3E2-7D66ADACC2D9}" type="pres">
      <dgm:prSet presAssocID="{CF56ADCA-8994-47C8-B5AF-C8838C03FFE2}" presName="singleCycle" presStyleCnt="0"/>
      <dgm:spPr/>
    </dgm:pt>
    <dgm:pt modelId="{58503B1C-46AF-4F02-8F29-0583AE9073A3}" type="pres">
      <dgm:prSet presAssocID="{CF56ADCA-8994-47C8-B5AF-C8838C03FFE2}" presName="singleCenter" presStyleLbl="node1" presStyleIdx="0" presStyleCnt="4" custScaleX="300702" custScaleY="61981" custLinFactNeighborX="-1206" custLinFactNeighborY="-50220">
        <dgm:presLayoutVars>
          <dgm:chMax val="7"/>
          <dgm:chPref val="7"/>
        </dgm:presLayoutVars>
      </dgm:prSet>
      <dgm:spPr/>
    </dgm:pt>
    <dgm:pt modelId="{C0C0509E-F5DA-4FCC-9A6E-0E3EE5886AC2}" type="pres">
      <dgm:prSet presAssocID="{EBCFD1F7-8305-4CE7-AAA3-684C766D251B}" presName="Name56" presStyleLbl="parChTrans1D2" presStyleIdx="0" presStyleCnt="3"/>
      <dgm:spPr/>
    </dgm:pt>
    <dgm:pt modelId="{35AC3EE4-1738-48C0-B98A-BF85DEB89254}" type="pres">
      <dgm:prSet presAssocID="{00612FEB-D99D-4B0B-AFF3-6DE887D717E6}" presName="text0" presStyleLbl="node1" presStyleIdx="1" presStyleCnt="4" custScaleX="567725" custScaleY="124021" custRadScaleRad="84288" custRadScaleInc="-294278">
        <dgm:presLayoutVars>
          <dgm:bulletEnabled val="1"/>
        </dgm:presLayoutVars>
      </dgm:prSet>
      <dgm:spPr/>
    </dgm:pt>
    <dgm:pt modelId="{D99F7880-4DFD-4615-9A33-0C5AC6FB55FF}" type="pres">
      <dgm:prSet presAssocID="{0750B498-9836-47E4-906E-300C3C28B185}" presName="Name56" presStyleLbl="parChTrans1D2" presStyleIdx="1" presStyleCnt="3"/>
      <dgm:spPr/>
    </dgm:pt>
    <dgm:pt modelId="{932CD332-84BC-46AE-A2F2-D79C26694237}" type="pres">
      <dgm:prSet presAssocID="{C6201367-74F5-4760-8421-8E13FD2CBEB0}" presName="text0" presStyleLbl="node1" presStyleIdx="2" presStyleCnt="4" custScaleX="355794" custScaleY="170783" custRadScaleRad="124259" custRadScaleInc="-64084">
        <dgm:presLayoutVars>
          <dgm:bulletEnabled val="1"/>
        </dgm:presLayoutVars>
      </dgm:prSet>
      <dgm:spPr/>
    </dgm:pt>
    <dgm:pt modelId="{97C21EAE-39AF-480B-9A39-886A8687DAA3}" type="pres">
      <dgm:prSet presAssocID="{1EE665F3-4F16-4E68-8706-3D9E4A622EA1}" presName="Name56" presStyleLbl="parChTrans1D2" presStyleIdx="2" presStyleCnt="3"/>
      <dgm:spPr/>
    </dgm:pt>
    <dgm:pt modelId="{D345A008-908C-4318-93BE-6AD735DB5611}" type="pres">
      <dgm:prSet presAssocID="{85C08132-451B-4F52-9410-A0F365F21F8A}" presName="text0" presStyleLbl="node1" presStyleIdx="3" presStyleCnt="4" custScaleX="355794" custScaleY="170783" custRadScaleRad="128564" custRadScaleInc="63609">
        <dgm:presLayoutVars>
          <dgm:bulletEnabled val="1"/>
        </dgm:presLayoutVars>
      </dgm:prSet>
      <dgm:spPr/>
    </dgm:pt>
  </dgm:ptLst>
  <dgm:cxnLst>
    <dgm:cxn modelId="{B53E430D-C063-47D1-8C78-BA11549FF29C}" type="presOf" srcId="{1EE665F3-4F16-4E68-8706-3D9E4A622EA1}" destId="{97C21EAE-39AF-480B-9A39-886A8687DAA3}" srcOrd="0" destOrd="0" presId="urn:microsoft.com/office/officeart/2008/layout/RadialCluster"/>
    <dgm:cxn modelId="{467FAF16-7560-4120-B396-4B7A63E76044}" srcId="{CF56ADCA-8994-47C8-B5AF-C8838C03FFE2}" destId="{00612FEB-D99D-4B0B-AFF3-6DE887D717E6}" srcOrd="0" destOrd="0" parTransId="{EBCFD1F7-8305-4CE7-AAA3-684C766D251B}" sibTransId="{CE689250-4829-4F33-BA2D-D132E02ED410}"/>
    <dgm:cxn modelId="{40B2A228-DE4B-432C-BAD4-67FF4516034B}" type="presOf" srcId="{C6201367-74F5-4760-8421-8E13FD2CBEB0}" destId="{932CD332-84BC-46AE-A2F2-D79C26694237}" srcOrd="0" destOrd="0" presId="urn:microsoft.com/office/officeart/2008/layout/RadialCluster"/>
    <dgm:cxn modelId="{DD4B6351-E4D5-418A-90A7-80D28D775D2C}" type="presOf" srcId="{00612FEB-D99D-4B0B-AFF3-6DE887D717E6}" destId="{35AC3EE4-1738-48C0-B98A-BF85DEB89254}" srcOrd="0" destOrd="0" presId="urn:microsoft.com/office/officeart/2008/layout/RadialCluster"/>
    <dgm:cxn modelId="{18BEE671-334B-41E9-8421-3895F4EEF1F3}" type="presOf" srcId="{85C08132-451B-4F52-9410-A0F365F21F8A}" destId="{D345A008-908C-4318-93BE-6AD735DB5611}" srcOrd="0" destOrd="0" presId="urn:microsoft.com/office/officeart/2008/layout/RadialCluster"/>
    <dgm:cxn modelId="{E8537880-3334-404F-9B04-B83BF16EB3EC}" srcId="{887A4279-7A8E-43FB-87A5-11EE04E55EB8}" destId="{CF56ADCA-8994-47C8-B5AF-C8838C03FFE2}" srcOrd="0" destOrd="0" parTransId="{F1994419-209C-45A7-96B6-D3D451C515D4}" sibTransId="{AB339645-834A-4BE5-8CC7-1AEB27097697}"/>
    <dgm:cxn modelId="{8D31ED83-58D1-4F27-A5B9-91EBB6F1FCC9}" type="presOf" srcId="{0750B498-9836-47E4-906E-300C3C28B185}" destId="{D99F7880-4DFD-4615-9A33-0C5AC6FB55FF}" srcOrd="0" destOrd="0" presId="urn:microsoft.com/office/officeart/2008/layout/RadialCluster"/>
    <dgm:cxn modelId="{8240CC85-21C5-4D4E-B1E0-0BF1715CEF21}" srcId="{CF56ADCA-8994-47C8-B5AF-C8838C03FFE2}" destId="{85C08132-451B-4F52-9410-A0F365F21F8A}" srcOrd="2" destOrd="0" parTransId="{1EE665F3-4F16-4E68-8706-3D9E4A622EA1}" sibTransId="{EFB3B842-3EA4-4A9C-B4CB-1D3A8DCA3915}"/>
    <dgm:cxn modelId="{5411298F-82AE-4375-BEA6-501B5BB25BC1}" type="presOf" srcId="{EBCFD1F7-8305-4CE7-AAA3-684C766D251B}" destId="{C0C0509E-F5DA-4FCC-9A6E-0E3EE5886AC2}" srcOrd="0" destOrd="0" presId="urn:microsoft.com/office/officeart/2008/layout/RadialCluster"/>
    <dgm:cxn modelId="{55FACF91-5563-4E03-8721-DE6C5903E702}" srcId="{CF56ADCA-8994-47C8-B5AF-C8838C03FFE2}" destId="{C6201367-74F5-4760-8421-8E13FD2CBEB0}" srcOrd="1" destOrd="0" parTransId="{0750B498-9836-47E4-906E-300C3C28B185}" sibTransId="{F9BAF20E-F6AF-4512-BF31-E51C930E4F2D}"/>
    <dgm:cxn modelId="{A89994A5-8844-4B91-B3E8-15121FFBF125}" type="presOf" srcId="{887A4279-7A8E-43FB-87A5-11EE04E55EB8}" destId="{87FAD5A4-38F6-4557-8413-E790EBC69E4B}" srcOrd="0" destOrd="0" presId="urn:microsoft.com/office/officeart/2008/layout/RadialCluster"/>
    <dgm:cxn modelId="{E2A200AF-A748-4460-9DD9-27E5BBB24015}" type="presOf" srcId="{CF56ADCA-8994-47C8-B5AF-C8838C03FFE2}" destId="{58503B1C-46AF-4F02-8F29-0583AE9073A3}" srcOrd="0" destOrd="0" presId="urn:microsoft.com/office/officeart/2008/layout/RadialCluster"/>
    <dgm:cxn modelId="{EC0B22A8-AAEA-4C93-ACE2-3070F575DAB4}" type="presParOf" srcId="{87FAD5A4-38F6-4557-8413-E790EBC69E4B}" destId="{8B7DDC42-A760-4FA5-A3E2-7D66ADACC2D9}" srcOrd="0" destOrd="0" presId="urn:microsoft.com/office/officeart/2008/layout/RadialCluster"/>
    <dgm:cxn modelId="{3B3E3BD3-6F4D-4EA6-A2B5-9D660C9B9731}" type="presParOf" srcId="{8B7DDC42-A760-4FA5-A3E2-7D66ADACC2D9}" destId="{58503B1C-46AF-4F02-8F29-0583AE9073A3}" srcOrd="0" destOrd="0" presId="urn:microsoft.com/office/officeart/2008/layout/RadialCluster"/>
    <dgm:cxn modelId="{BFE63B22-410F-444D-845C-F09FB240820C}" type="presParOf" srcId="{8B7DDC42-A760-4FA5-A3E2-7D66ADACC2D9}" destId="{C0C0509E-F5DA-4FCC-9A6E-0E3EE5886AC2}" srcOrd="1" destOrd="0" presId="urn:microsoft.com/office/officeart/2008/layout/RadialCluster"/>
    <dgm:cxn modelId="{BEEC2360-74A8-4662-AD27-87EA88F2A7E3}" type="presParOf" srcId="{8B7DDC42-A760-4FA5-A3E2-7D66ADACC2D9}" destId="{35AC3EE4-1738-48C0-B98A-BF85DEB89254}" srcOrd="2" destOrd="0" presId="urn:microsoft.com/office/officeart/2008/layout/RadialCluster"/>
    <dgm:cxn modelId="{4E5653F8-6907-4113-A4FF-72CC447FC8EB}" type="presParOf" srcId="{8B7DDC42-A760-4FA5-A3E2-7D66ADACC2D9}" destId="{D99F7880-4DFD-4615-9A33-0C5AC6FB55FF}" srcOrd="3" destOrd="0" presId="urn:microsoft.com/office/officeart/2008/layout/RadialCluster"/>
    <dgm:cxn modelId="{C4AE211F-9BF5-43F0-8611-32B8D809A8E4}" type="presParOf" srcId="{8B7DDC42-A760-4FA5-A3E2-7D66ADACC2D9}" destId="{932CD332-84BC-46AE-A2F2-D79C26694237}" srcOrd="4" destOrd="0" presId="urn:microsoft.com/office/officeart/2008/layout/RadialCluster"/>
    <dgm:cxn modelId="{C5A3ED76-12DE-43EA-82C0-DDC6D2CF100D}" type="presParOf" srcId="{8B7DDC42-A760-4FA5-A3E2-7D66ADACC2D9}" destId="{97C21EAE-39AF-480B-9A39-886A8687DAA3}" srcOrd="5" destOrd="0" presId="urn:microsoft.com/office/officeart/2008/layout/RadialCluster"/>
    <dgm:cxn modelId="{C2AFFCC8-1575-4059-A239-2EA59DCD2FCA}" type="presParOf" srcId="{8B7DDC42-A760-4FA5-A3E2-7D66ADACC2D9}" destId="{D345A008-908C-4318-93BE-6AD735DB561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B47B2B4-238E-4DCA-8AFF-F7C860DE69FC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8312E3B-60C5-491D-944E-8908D5FBEFC6}">
      <dgm:prSet phldrT="[Tekst]" custT="1"/>
      <dgm:spPr/>
      <dgm:t>
        <a:bodyPr anchor="ctr"/>
        <a:lstStyle/>
        <a:p>
          <a:endParaRPr lang="en-US" sz="2800" b="0" strike="noStrike" kern="1200" baseline="0" noProof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396D5191-CEEC-41B8-BB68-77E230387360}" type="sibTrans" cxnId="{B47B4592-15D1-408F-B1E5-D67B96769311}">
      <dgm:prSet/>
      <dgm:spPr/>
      <dgm:t>
        <a:bodyPr/>
        <a:lstStyle/>
        <a:p>
          <a:endParaRPr lang="en-US" sz="2800" noProof="0"/>
        </a:p>
      </dgm:t>
    </dgm:pt>
    <dgm:pt modelId="{7AC70B8F-C656-49A9-81DA-BC873F952762}" type="parTrans" cxnId="{B47B4592-15D1-408F-B1E5-D67B96769311}">
      <dgm:prSet/>
      <dgm:spPr/>
      <dgm:t>
        <a:bodyPr/>
        <a:lstStyle/>
        <a:p>
          <a:endParaRPr lang="en-US" sz="2800" noProof="0"/>
        </a:p>
      </dgm:t>
    </dgm:pt>
    <dgm:pt modelId="{4B15C9F2-C7A9-4268-94E3-3E6E90E3ACD2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2400" b="0" strike="noStrike" baseline="0" dirty="0">
              <a:solidFill>
                <a:schemeClr val="tx1"/>
              </a:solidFill>
              <a:effectLst/>
              <a:latin typeface="Ope nsans"/>
            </a:rPr>
            <a:t>Planowane prace muszą mieć wyraźny związek </a:t>
          </a:r>
          <a:br>
            <a:rPr lang="pl-PL" sz="2400" b="0" strike="noStrike" baseline="0" dirty="0">
              <a:solidFill>
                <a:schemeClr val="tx1"/>
              </a:solidFill>
              <a:effectLst/>
              <a:latin typeface="Ope nsans"/>
            </a:rPr>
          </a:br>
          <a:r>
            <a:rPr lang="pl-PL" sz="2400" b="0" strike="noStrike" baseline="0" dirty="0">
              <a:solidFill>
                <a:schemeClr val="tx1"/>
              </a:solidFill>
              <a:effectLst/>
              <a:latin typeface="Ope nsans"/>
            </a:rPr>
            <a:t>z osiągnięciem celów projektu, </a:t>
          </a:r>
          <a:r>
            <a:rPr lang="pl-PL" sz="2400" b="1" strike="noStrike" baseline="0" dirty="0">
              <a:solidFill>
                <a:schemeClr val="tx1"/>
              </a:solidFill>
              <a:effectLst/>
              <a:latin typeface="Ope nsans"/>
            </a:rPr>
            <a:t>a zapotrzebowanie na ich wykonanie powinno być uzasadnione działaniami transgranicznymi.</a:t>
          </a:r>
          <a:endParaRPr lang="en-US" sz="2400" b="1" strike="noStrike" baseline="0" dirty="0">
            <a:solidFill>
              <a:schemeClr val="tx1"/>
            </a:solidFill>
            <a:effectLst/>
            <a:latin typeface="Ope nsans"/>
          </a:endParaRPr>
        </a:p>
      </dgm:t>
    </dgm:pt>
    <dgm:pt modelId="{68C932D6-9863-47C3-B437-562DFBBF3A19}" type="parTrans" cxnId="{9B232FC3-545F-4653-9EC0-9D941EAFF79F}">
      <dgm:prSet/>
      <dgm:spPr/>
      <dgm:t>
        <a:bodyPr/>
        <a:lstStyle/>
        <a:p>
          <a:endParaRPr lang="en-US"/>
        </a:p>
      </dgm:t>
    </dgm:pt>
    <dgm:pt modelId="{4CD85AF5-B8B6-4E47-ADFC-F9EC2F9E513E}" type="sibTrans" cxnId="{9B232FC3-545F-4653-9EC0-9D941EAFF79F}">
      <dgm:prSet/>
      <dgm:spPr/>
      <dgm:t>
        <a:bodyPr/>
        <a:lstStyle/>
        <a:p>
          <a:endParaRPr lang="en-US"/>
        </a:p>
      </dgm:t>
    </dgm:pt>
    <dgm:pt modelId="{BD1A3328-3847-4FA3-B4BE-FB7DBB5250AD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2400" b="0" strike="noStrike" baseline="0" dirty="0">
              <a:solidFill>
                <a:srgbClr val="FF0000"/>
              </a:solidFill>
              <a:effectLst/>
              <a:latin typeface="Ope nsans"/>
            </a:rPr>
            <a:t>Nowość! </a:t>
          </a:r>
          <a:r>
            <a:rPr lang="pl-PL" sz="2400" b="0" strike="noStrike" baseline="0" dirty="0">
              <a:solidFill>
                <a:schemeClr val="tx1"/>
              </a:solidFill>
              <a:effectLst/>
              <a:latin typeface="Ope nsans"/>
            </a:rPr>
            <a:t>Projekt techniczny nie musi być dołączony do projektu na etapie składania wniosku, należy złożyć jedynie załącznik z krótkim opisem (zakresem i wartością) robót budowlanych (więcej informacji w części 3.6.3. Podręcznika Programu)</a:t>
          </a:r>
          <a:endParaRPr lang="en-US" sz="2400" b="0" strike="noStrike" baseline="0" dirty="0">
            <a:solidFill>
              <a:schemeClr val="tx1"/>
            </a:solidFill>
            <a:effectLst/>
            <a:latin typeface="Ope nsans"/>
          </a:endParaRPr>
        </a:p>
      </dgm:t>
    </dgm:pt>
    <dgm:pt modelId="{D03F4588-3BC7-447A-9A0D-1689BA38DA53}" type="parTrans" cxnId="{76D9D1AC-F642-4593-B42F-0EED6C04FC17}">
      <dgm:prSet/>
      <dgm:spPr/>
      <dgm:t>
        <a:bodyPr/>
        <a:lstStyle/>
        <a:p>
          <a:endParaRPr lang="pl-PL"/>
        </a:p>
      </dgm:t>
    </dgm:pt>
    <dgm:pt modelId="{E35592D4-FB64-45A5-BDE7-E6F2C8FFCD9F}" type="sibTrans" cxnId="{76D9D1AC-F642-4593-B42F-0EED6C04FC17}">
      <dgm:prSet/>
      <dgm:spPr/>
      <dgm:t>
        <a:bodyPr/>
        <a:lstStyle/>
        <a:p>
          <a:endParaRPr lang="pl-PL"/>
        </a:p>
      </dgm:t>
    </dgm:pt>
    <dgm:pt modelId="{5F424611-EF1C-47E5-8EA4-ADC2D6C393E9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en-US" sz="2400" b="1" strike="noStrike" baseline="0" dirty="0">
            <a:solidFill>
              <a:schemeClr val="tx1"/>
            </a:solidFill>
            <a:effectLst/>
            <a:latin typeface="Ope nsans"/>
          </a:endParaRPr>
        </a:p>
      </dgm:t>
    </dgm:pt>
    <dgm:pt modelId="{AF56ED07-5AB7-4699-BE52-A39AE6BFFA10}" type="parTrans" cxnId="{DE9C294A-7E1F-4765-9201-5DD5B0B33889}">
      <dgm:prSet/>
      <dgm:spPr/>
      <dgm:t>
        <a:bodyPr/>
        <a:lstStyle/>
        <a:p>
          <a:endParaRPr lang="pl-PL"/>
        </a:p>
      </dgm:t>
    </dgm:pt>
    <dgm:pt modelId="{D3A5840B-7955-469A-8C6E-4914BCF81B64}" type="sibTrans" cxnId="{DE9C294A-7E1F-4765-9201-5DD5B0B33889}">
      <dgm:prSet/>
      <dgm:spPr/>
      <dgm:t>
        <a:bodyPr/>
        <a:lstStyle/>
        <a:p>
          <a:endParaRPr lang="pl-PL"/>
        </a:p>
      </dgm:t>
    </dgm:pt>
    <dgm:pt modelId="{8C9B143F-F126-4C87-957C-2C074298DEB1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sz="2400" b="0" strike="noStrike" baseline="0" dirty="0">
              <a:solidFill>
                <a:schemeClr val="tx1"/>
              </a:solidFill>
              <a:effectLst/>
              <a:latin typeface="Ope nsans"/>
            </a:rPr>
            <a:t> Projekt techniczny powinien zostać złożony po podjęciu przez WKM decyzji o wyborze projektów i </a:t>
          </a:r>
          <a:r>
            <a:rPr lang="pl-PL" sz="2400" b="1" strike="noStrike" baseline="0" dirty="0">
              <a:solidFill>
                <a:schemeClr val="tx1"/>
              </a:solidFill>
              <a:effectLst/>
              <a:latin typeface="Ope nsans"/>
            </a:rPr>
            <a:t>tylko te projekty, które przedstawią pełną dokumentację na etapie spełnienia warunków mogą być współfinansowane przez Program.</a:t>
          </a:r>
          <a:endParaRPr lang="en-US" sz="2400" b="1" strike="noStrike" baseline="0" dirty="0">
            <a:solidFill>
              <a:schemeClr val="tx1"/>
            </a:solidFill>
            <a:effectLst/>
            <a:latin typeface="Ope nsans"/>
          </a:endParaRPr>
        </a:p>
      </dgm:t>
    </dgm:pt>
    <dgm:pt modelId="{D85EE8F4-72B7-415A-9703-F800D3B79CA1}" type="parTrans" cxnId="{2A41FA54-A2F5-4327-9BFA-0829FD6B4381}">
      <dgm:prSet/>
      <dgm:spPr/>
      <dgm:t>
        <a:bodyPr/>
        <a:lstStyle/>
        <a:p>
          <a:endParaRPr lang="pl-PL"/>
        </a:p>
      </dgm:t>
    </dgm:pt>
    <dgm:pt modelId="{AE6446FD-FFDE-4043-B988-7FBCB69375AF}" type="sibTrans" cxnId="{2A41FA54-A2F5-4327-9BFA-0829FD6B4381}">
      <dgm:prSet/>
      <dgm:spPr/>
      <dgm:t>
        <a:bodyPr/>
        <a:lstStyle/>
        <a:p>
          <a:endParaRPr lang="pl-PL"/>
        </a:p>
      </dgm:t>
    </dgm:pt>
    <dgm:pt modelId="{93A54CC0-D805-42A6-A7B5-D5DFB3681921}" type="pres">
      <dgm:prSet presAssocID="{8B47B2B4-238E-4DCA-8AFF-F7C860DE69FC}" presName="Name0" presStyleCnt="0">
        <dgm:presLayoutVars>
          <dgm:dir/>
          <dgm:animLvl val="lvl"/>
          <dgm:resizeHandles val="exact"/>
        </dgm:presLayoutVars>
      </dgm:prSet>
      <dgm:spPr/>
    </dgm:pt>
    <dgm:pt modelId="{467D1F6D-55FA-4409-8AB5-4B1C8B26D912}" type="pres">
      <dgm:prSet presAssocID="{68312E3B-60C5-491D-944E-8908D5FBEFC6}" presName="composite" presStyleCnt="0"/>
      <dgm:spPr/>
    </dgm:pt>
    <dgm:pt modelId="{CC9FECEF-EE3A-4F7B-8F26-0F070C7DC6C5}" type="pres">
      <dgm:prSet presAssocID="{68312E3B-60C5-491D-944E-8908D5FBEFC6}" presName="parTx" presStyleLbl="alignNode1" presStyleIdx="0" presStyleCnt="1" custScaleX="103959" custScaleY="59630" custLinFactY="-100000" custLinFactNeighborX="496" custLinFactNeighborY="-139232">
        <dgm:presLayoutVars>
          <dgm:chMax val="0"/>
          <dgm:chPref val="0"/>
          <dgm:bulletEnabled val="1"/>
        </dgm:presLayoutVars>
      </dgm:prSet>
      <dgm:spPr/>
    </dgm:pt>
    <dgm:pt modelId="{E550F244-876F-4419-8C35-0319CC3183FC}" type="pres">
      <dgm:prSet presAssocID="{68312E3B-60C5-491D-944E-8908D5FBEFC6}" presName="desTx" presStyleLbl="alignAccFollowNode1" presStyleIdx="0" presStyleCnt="1" custScaleX="103959" custScaleY="100000" custLinFactNeighborX="2712" custLinFactNeighborY="4120">
        <dgm:presLayoutVars>
          <dgm:bulletEnabled val="1"/>
        </dgm:presLayoutVars>
      </dgm:prSet>
      <dgm:spPr/>
    </dgm:pt>
  </dgm:ptLst>
  <dgm:cxnLst>
    <dgm:cxn modelId="{3A377D19-990B-4A83-AAEB-3515C4F76066}" type="presOf" srcId="{4B15C9F2-C7A9-4268-94E3-3E6E90E3ACD2}" destId="{E550F244-876F-4419-8C35-0319CC3183FC}" srcOrd="0" destOrd="0" presId="urn:microsoft.com/office/officeart/2005/8/layout/hList1"/>
    <dgm:cxn modelId="{0F9F8C32-7AA9-4446-B13B-AC51914179AF}" type="presOf" srcId="{8C9B143F-F126-4C87-957C-2C074298DEB1}" destId="{E550F244-876F-4419-8C35-0319CC3183FC}" srcOrd="0" destOrd="2" presId="urn:microsoft.com/office/officeart/2005/8/layout/hList1"/>
    <dgm:cxn modelId="{3A9D9168-FB0D-482A-BFD8-FF8D6893AF46}" type="presOf" srcId="{5F424611-EF1C-47E5-8EA4-ADC2D6C393E9}" destId="{E550F244-876F-4419-8C35-0319CC3183FC}" srcOrd="0" destOrd="3" presId="urn:microsoft.com/office/officeart/2005/8/layout/hList1"/>
    <dgm:cxn modelId="{DE9C294A-7E1F-4765-9201-5DD5B0B33889}" srcId="{68312E3B-60C5-491D-944E-8908D5FBEFC6}" destId="{5F424611-EF1C-47E5-8EA4-ADC2D6C393E9}" srcOrd="3" destOrd="0" parTransId="{AF56ED07-5AB7-4699-BE52-A39AE6BFFA10}" sibTransId="{D3A5840B-7955-469A-8C6E-4914BCF81B64}"/>
    <dgm:cxn modelId="{2A41FA54-A2F5-4327-9BFA-0829FD6B4381}" srcId="{68312E3B-60C5-491D-944E-8908D5FBEFC6}" destId="{8C9B143F-F126-4C87-957C-2C074298DEB1}" srcOrd="2" destOrd="0" parTransId="{D85EE8F4-72B7-415A-9703-F800D3B79CA1}" sibTransId="{AE6446FD-FFDE-4043-B988-7FBCB69375AF}"/>
    <dgm:cxn modelId="{7B77958F-0D3A-4B37-9759-1A2B43482288}" type="presOf" srcId="{68312E3B-60C5-491D-944E-8908D5FBEFC6}" destId="{CC9FECEF-EE3A-4F7B-8F26-0F070C7DC6C5}" srcOrd="0" destOrd="0" presId="urn:microsoft.com/office/officeart/2005/8/layout/hList1"/>
    <dgm:cxn modelId="{B47B4592-15D1-408F-B1E5-D67B96769311}" srcId="{8B47B2B4-238E-4DCA-8AFF-F7C860DE69FC}" destId="{68312E3B-60C5-491D-944E-8908D5FBEFC6}" srcOrd="0" destOrd="0" parTransId="{7AC70B8F-C656-49A9-81DA-BC873F952762}" sibTransId="{396D5191-CEEC-41B8-BB68-77E230387360}"/>
    <dgm:cxn modelId="{76D9D1AC-F642-4593-B42F-0EED6C04FC17}" srcId="{68312E3B-60C5-491D-944E-8908D5FBEFC6}" destId="{BD1A3328-3847-4FA3-B4BE-FB7DBB5250AD}" srcOrd="1" destOrd="0" parTransId="{D03F4588-3BC7-447A-9A0D-1689BA38DA53}" sibTransId="{E35592D4-FB64-45A5-BDE7-E6F2C8FFCD9F}"/>
    <dgm:cxn modelId="{C07D30BF-CC54-46E7-A405-9E8108AE88EB}" type="presOf" srcId="{8B47B2B4-238E-4DCA-8AFF-F7C860DE69FC}" destId="{93A54CC0-D805-42A6-A7B5-D5DFB3681921}" srcOrd="0" destOrd="0" presId="urn:microsoft.com/office/officeart/2005/8/layout/hList1"/>
    <dgm:cxn modelId="{9B232FC3-545F-4653-9EC0-9D941EAFF79F}" srcId="{68312E3B-60C5-491D-944E-8908D5FBEFC6}" destId="{4B15C9F2-C7A9-4268-94E3-3E6E90E3ACD2}" srcOrd="0" destOrd="0" parTransId="{68C932D6-9863-47C3-B437-562DFBBF3A19}" sibTransId="{4CD85AF5-B8B6-4E47-ADFC-F9EC2F9E513E}"/>
    <dgm:cxn modelId="{7E3A86E6-50DC-45A2-BAA0-76202D599E7C}" type="presOf" srcId="{BD1A3328-3847-4FA3-B4BE-FB7DBB5250AD}" destId="{E550F244-876F-4419-8C35-0319CC3183FC}" srcOrd="0" destOrd="1" presId="urn:microsoft.com/office/officeart/2005/8/layout/hList1"/>
    <dgm:cxn modelId="{811FA7BF-2370-4A93-A142-A12B00869C85}" type="presParOf" srcId="{93A54CC0-D805-42A6-A7B5-D5DFB3681921}" destId="{467D1F6D-55FA-4409-8AB5-4B1C8B26D912}" srcOrd="0" destOrd="0" presId="urn:microsoft.com/office/officeart/2005/8/layout/hList1"/>
    <dgm:cxn modelId="{F50B8206-899F-4517-B0EA-78F2B22C5246}" type="presParOf" srcId="{467D1F6D-55FA-4409-8AB5-4B1C8B26D912}" destId="{CC9FECEF-EE3A-4F7B-8F26-0F070C7DC6C5}" srcOrd="0" destOrd="0" presId="urn:microsoft.com/office/officeart/2005/8/layout/hList1"/>
    <dgm:cxn modelId="{999DF428-37F4-4263-B145-79CE382F00EE}" type="presParOf" srcId="{467D1F6D-55FA-4409-8AB5-4B1C8B26D912}" destId="{E550F244-876F-4419-8C35-0319CC3183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B47B2B4-238E-4DCA-8AFF-F7C860DE69FC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8312E3B-60C5-491D-944E-8908D5FBEFC6}">
      <dgm:prSet phldrT="[Tekst]" custT="1"/>
      <dgm:spPr/>
      <dgm:t>
        <a:bodyPr anchor="ctr"/>
        <a:lstStyle/>
        <a:p>
          <a:r>
            <a:rPr lang="pl-PL" sz="2000" kern="1200" noProof="0" dirty="0">
              <a:latin typeface="Ope nsans"/>
              <a:ea typeface="+mn-ea"/>
              <a:cs typeface="+mn-cs"/>
            </a:rPr>
            <a:t>Ważne!</a:t>
          </a:r>
          <a:endParaRPr lang="en-US" sz="2000" kern="1200" noProof="0" dirty="0">
            <a:latin typeface="Ope nsans"/>
            <a:ea typeface="+mn-ea"/>
            <a:cs typeface="+mn-cs"/>
          </a:endParaRPr>
        </a:p>
      </dgm:t>
    </dgm:pt>
    <dgm:pt modelId="{7AC70B8F-C656-49A9-81DA-BC873F952762}" type="parTrans" cxnId="{B47B4592-15D1-408F-B1E5-D67B96769311}">
      <dgm:prSet/>
      <dgm:spPr/>
      <dgm:t>
        <a:bodyPr/>
        <a:lstStyle/>
        <a:p>
          <a:endParaRPr lang="en-US" noProof="0"/>
        </a:p>
      </dgm:t>
    </dgm:pt>
    <dgm:pt modelId="{396D5191-CEEC-41B8-BB68-77E230387360}" type="sibTrans" cxnId="{B47B4592-15D1-408F-B1E5-D67B96769311}">
      <dgm:prSet/>
      <dgm:spPr/>
      <dgm:t>
        <a:bodyPr/>
        <a:lstStyle/>
        <a:p>
          <a:endParaRPr lang="en-US" noProof="0"/>
        </a:p>
      </dgm:t>
    </dgm:pt>
    <dgm:pt modelId="{D6C50362-DA0E-486E-A2B1-1F8A86FE662F}">
      <dgm:prSet phldrT="[Tekst]" custT="1"/>
      <dgm:spPr/>
      <dgm:t>
        <a:bodyPr/>
        <a:lstStyle/>
        <a:p>
          <a:pPr algn="just"/>
          <a:endParaRPr lang="en-US" sz="2400" kern="1200" noProof="0" dirty="0">
            <a:latin typeface="Ope nsans"/>
            <a:ea typeface="+mn-ea"/>
            <a:cs typeface="+mn-cs"/>
          </a:endParaRPr>
        </a:p>
      </dgm:t>
    </dgm:pt>
    <dgm:pt modelId="{33C110C6-0BEC-4440-955A-2DFC3C634603}" type="parTrans" cxnId="{D29E5636-AD05-40B9-AD37-F5D7443FBFEA}">
      <dgm:prSet/>
      <dgm:spPr/>
      <dgm:t>
        <a:bodyPr/>
        <a:lstStyle/>
        <a:p>
          <a:endParaRPr lang="en-US" noProof="0"/>
        </a:p>
      </dgm:t>
    </dgm:pt>
    <dgm:pt modelId="{E62338AF-5FB1-449A-8DC0-42AE5C615BEF}" type="sibTrans" cxnId="{D29E5636-AD05-40B9-AD37-F5D7443FBFEA}">
      <dgm:prSet/>
      <dgm:spPr/>
      <dgm:t>
        <a:bodyPr/>
        <a:lstStyle/>
        <a:p>
          <a:endParaRPr lang="en-US" noProof="0"/>
        </a:p>
      </dgm:t>
    </dgm:pt>
    <dgm:pt modelId="{8DCCC066-F370-406B-B30D-DC84F9D7760E}">
      <dgm:prSet custT="1"/>
      <dgm:spPr/>
      <dgm:t>
        <a:bodyPr/>
        <a:lstStyle/>
        <a:p>
          <a:r>
            <a:rPr lang="pl-PL" sz="2400" kern="1200" noProof="0" dirty="0">
              <a:latin typeface="Ope nsans"/>
              <a:ea typeface="+mn-ea"/>
              <a:cs typeface="+mn-cs"/>
            </a:rPr>
            <a:t>Łączna kwota w kategoriach budżetowych 5 i 6 nie może przekraczać 85% całkowitych kosztów kwalifikowalnych projektu. Jeśli łączna kwota tych kategorii (5. Wydatki na wyposażenie i 6. Infrastruktura i roboty budowlane) przewyższa 60% całkowitych kosztów kwalifikowalnych, taki projekt jest </a:t>
          </a:r>
          <a:r>
            <a:rPr lang="pl-PL" sz="2400" b="1" kern="1200" noProof="0" dirty="0">
              <a:latin typeface="Ope nsans"/>
              <a:ea typeface="+mn-ea"/>
              <a:cs typeface="+mn-cs"/>
            </a:rPr>
            <a:t>projektem inwestycyjnym</a:t>
          </a:r>
        </a:p>
      </dgm:t>
    </dgm:pt>
    <dgm:pt modelId="{ABF0EFF0-A03D-4D55-B265-DD30000792D4}" type="parTrans" cxnId="{01778E1F-7FCF-44C0-9D73-3AC977DAEDAE}">
      <dgm:prSet/>
      <dgm:spPr/>
      <dgm:t>
        <a:bodyPr/>
        <a:lstStyle/>
        <a:p>
          <a:endParaRPr lang="pl-PL"/>
        </a:p>
      </dgm:t>
    </dgm:pt>
    <dgm:pt modelId="{B27FC593-56E5-4390-9D1B-3450D92FE2A1}" type="sibTrans" cxnId="{01778E1F-7FCF-44C0-9D73-3AC977DAEDAE}">
      <dgm:prSet/>
      <dgm:spPr/>
      <dgm:t>
        <a:bodyPr/>
        <a:lstStyle/>
        <a:p>
          <a:endParaRPr lang="pl-PL"/>
        </a:p>
      </dgm:t>
    </dgm:pt>
    <dgm:pt modelId="{93A54CC0-D805-42A6-A7B5-D5DFB3681921}" type="pres">
      <dgm:prSet presAssocID="{8B47B2B4-238E-4DCA-8AFF-F7C860DE69FC}" presName="Name0" presStyleCnt="0">
        <dgm:presLayoutVars>
          <dgm:dir/>
          <dgm:animLvl val="lvl"/>
          <dgm:resizeHandles val="exact"/>
        </dgm:presLayoutVars>
      </dgm:prSet>
      <dgm:spPr/>
    </dgm:pt>
    <dgm:pt modelId="{467D1F6D-55FA-4409-8AB5-4B1C8B26D912}" type="pres">
      <dgm:prSet presAssocID="{68312E3B-60C5-491D-944E-8908D5FBEFC6}" presName="composite" presStyleCnt="0"/>
      <dgm:spPr/>
    </dgm:pt>
    <dgm:pt modelId="{CC9FECEF-EE3A-4F7B-8F26-0F070C7DC6C5}" type="pres">
      <dgm:prSet presAssocID="{68312E3B-60C5-491D-944E-8908D5FBEFC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E550F244-876F-4419-8C35-0319CC3183FC}" type="pres">
      <dgm:prSet presAssocID="{68312E3B-60C5-491D-944E-8908D5FBEFC6}" presName="desTx" presStyleLbl="alignAccFollowNode1" presStyleIdx="0" presStyleCnt="1" custScaleY="125618" custLinFactNeighborY="29018">
        <dgm:presLayoutVars>
          <dgm:bulletEnabled val="1"/>
        </dgm:presLayoutVars>
      </dgm:prSet>
      <dgm:spPr/>
    </dgm:pt>
  </dgm:ptLst>
  <dgm:cxnLst>
    <dgm:cxn modelId="{01778E1F-7FCF-44C0-9D73-3AC977DAEDAE}" srcId="{68312E3B-60C5-491D-944E-8908D5FBEFC6}" destId="{8DCCC066-F370-406B-B30D-DC84F9D7760E}" srcOrd="1" destOrd="0" parTransId="{ABF0EFF0-A03D-4D55-B265-DD30000792D4}" sibTransId="{B27FC593-56E5-4390-9D1B-3450D92FE2A1}"/>
    <dgm:cxn modelId="{D29E5636-AD05-40B9-AD37-F5D7443FBFEA}" srcId="{68312E3B-60C5-491D-944E-8908D5FBEFC6}" destId="{D6C50362-DA0E-486E-A2B1-1F8A86FE662F}" srcOrd="0" destOrd="0" parTransId="{33C110C6-0BEC-4440-955A-2DFC3C634603}" sibTransId="{E62338AF-5FB1-449A-8DC0-42AE5C615BEF}"/>
    <dgm:cxn modelId="{B47B4592-15D1-408F-B1E5-D67B96769311}" srcId="{8B47B2B4-238E-4DCA-8AFF-F7C860DE69FC}" destId="{68312E3B-60C5-491D-944E-8908D5FBEFC6}" srcOrd="0" destOrd="0" parTransId="{7AC70B8F-C656-49A9-81DA-BC873F952762}" sibTransId="{396D5191-CEEC-41B8-BB68-77E230387360}"/>
    <dgm:cxn modelId="{2F8103A2-FBB3-47F8-B5B4-D1E71BFB85B7}" type="presOf" srcId="{8B47B2B4-238E-4DCA-8AFF-F7C860DE69FC}" destId="{93A54CC0-D805-42A6-A7B5-D5DFB3681921}" srcOrd="0" destOrd="0" presId="urn:microsoft.com/office/officeart/2005/8/layout/hList1"/>
    <dgm:cxn modelId="{05BBA2A3-9712-428B-B4FD-A2F92EC453EE}" type="presOf" srcId="{D6C50362-DA0E-486E-A2B1-1F8A86FE662F}" destId="{E550F244-876F-4419-8C35-0319CC3183FC}" srcOrd="0" destOrd="0" presId="urn:microsoft.com/office/officeart/2005/8/layout/hList1"/>
    <dgm:cxn modelId="{FDF5F9E1-01BE-48C9-B7E5-7D634601DF0E}" type="presOf" srcId="{68312E3B-60C5-491D-944E-8908D5FBEFC6}" destId="{CC9FECEF-EE3A-4F7B-8F26-0F070C7DC6C5}" srcOrd="0" destOrd="0" presId="urn:microsoft.com/office/officeart/2005/8/layout/hList1"/>
    <dgm:cxn modelId="{94FC65EB-A658-48ED-9977-DEC53E9BA199}" type="presOf" srcId="{8DCCC066-F370-406B-B30D-DC84F9D7760E}" destId="{E550F244-876F-4419-8C35-0319CC3183FC}" srcOrd="0" destOrd="1" presId="urn:microsoft.com/office/officeart/2005/8/layout/hList1"/>
    <dgm:cxn modelId="{A2E0675C-56AE-4935-A9AA-D1AA123A2233}" type="presParOf" srcId="{93A54CC0-D805-42A6-A7B5-D5DFB3681921}" destId="{467D1F6D-55FA-4409-8AB5-4B1C8B26D912}" srcOrd="0" destOrd="0" presId="urn:microsoft.com/office/officeart/2005/8/layout/hList1"/>
    <dgm:cxn modelId="{6FEEDD2E-3AE7-4BE6-A911-6D128974F412}" type="presParOf" srcId="{467D1F6D-55FA-4409-8AB5-4B1C8B26D912}" destId="{CC9FECEF-EE3A-4F7B-8F26-0F070C7DC6C5}" srcOrd="0" destOrd="0" presId="urn:microsoft.com/office/officeart/2005/8/layout/hList1"/>
    <dgm:cxn modelId="{E2A8C5AE-A79D-4B3D-AAFB-830D3AC62907}" type="presParOf" srcId="{467D1F6D-55FA-4409-8AB5-4B1C8B26D912}" destId="{E550F244-876F-4419-8C35-0319CC3183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5A98372-D3DA-4186-800D-2CEB12933DAD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59C4F4-FC90-4747-8202-8358F13B38AE}">
      <dgm:prSet phldrT="[Tekst]" custT="1"/>
      <dgm:spPr/>
      <dgm:t>
        <a:bodyPr/>
        <a:lstStyle/>
        <a:p>
          <a:r>
            <a:rPr lang="pl-PL" sz="1800" b="1" kern="1200" noProof="0" dirty="0">
              <a:latin typeface="Ope nsans"/>
              <a:ea typeface="+mn-ea"/>
              <a:cs typeface="+mn-cs"/>
            </a:rPr>
            <a:t>Wydatki kwalifikowalne</a:t>
          </a:r>
          <a:endParaRPr lang="en-US" sz="1800" b="1" kern="1200" noProof="0" dirty="0">
            <a:latin typeface="Ope nsans"/>
            <a:ea typeface="+mn-ea"/>
            <a:cs typeface="+mn-cs"/>
          </a:endParaRPr>
        </a:p>
      </dgm:t>
    </dgm:pt>
    <dgm:pt modelId="{E45F346B-802D-4C6C-8A0B-8A27876BF8FD}" type="parTrans" cxnId="{5BDB8E4E-EE34-450D-AADB-C372EC6FCD43}">
      <dgm:prSet/>
      <dgm:spPr/>
      <dgm:t>
        <a:bodyPr/>
        <a:lstStyle/>
        <a:p>
          <a:endParaRPr lang="en-US" noProof="0"/>
        </a:p>
      </dgm:t>
    </dgm:pt>
    <dgm:pt modelId="{E31FB987-C1F3-4FF1-875C-9E41B5963107}" type="sibTrans" cxnId="{5BDB8E4E-EE34-450D-AADB-C372EC6FCD43}">
      <dgm:prSet/>
      <dgm:spPr/>
      <dgm:t>
        <a:bodyPr/>
        <a:lstStyle/>
        <a:p>
          <a:endParaRPr lang="en-US" noProof="0"/>
        </a:p>
      </dgm:t>
    </dgm:pt>
    <dgm:pt modelId="{FDC9212C-FA4B-4569-8885-947F88F11CAC}">
      <dgm:prSet phldrT="[Tekst]" custT="1"/>
      <dgm:spPr/>
      <dgm:t>
        <a:bodyPr/>
        <a:lstStyle/>
        <a:p>
          <a:r>
            <a:rPr lang="pl-PL" sz="2000" kern="1200" noProof="0" dirty="0">
              <a:latin typeface="Ope nsans"/>
              <a:ea typeface="+mn-ea"/>
              <a:cs typeface="+mn-cs"/>
            </a:rPr>
            <a:t>Roboty budowlane</a:t>
          </a:r>
          <a:endParaRPr lang="en-US" sz="2000" kern="1200" noProof="0" dirty="0">
            <a:latin typeface="Ope nsans"/>
            <a:ea typeface="+mn-ea"/>
            <a:cs typeface="+mn-cs"/>
          </a:endParaRPr>
        </a:p>
      </dgm:t>
    </dgm:pt>
    <dgm:pt modelId="{79063CF2-E048-4CF1-BD3D-77A43D94D3AE}" type="parTrans" cxnId="{11083FD7-D062-4356-A0B5-7D843498F9E2}">
      <dgm:prSet/>
      <dgm:spPr/>
      <dgm:t>
        <a:bodyPr/>
        <a:lstStyle/>
        <a:p>
          <a:endParaRPr lang="en-US" noProof="0"/>
        </a:p>
      </dgm:t>
    </dgm:pt>
    <dgm:pt modelId="{7EA4CDA6-2358-4095-B22E-C0FD60E07262}" type="sibTrans" cxnId="{11083FD7-D062-4356-A0B5-7D843498F9E2}">
      <dgm:prSet/>
      <dgm:spPr/>
      <dgm:t>
        <a:bodyPr/>
        <a:lstStyle/>
        <a:p>
          <a:endParaRPr lang="en-US" noProof="0"/>
        </a:p>
      </dgm:t>
    </dgm:pt>
    <dgm:pt modelId="{1C3B947F-A027-47FA-AC12-B45EF2AE2DE3}">
      <dgm:prSet phldrT="[Tekst]" custT="1"/>
      <dgm:spPr/>
      <dgm:t>
        <a:bodyPr/>
        <a:lstStyle/>
        <a:p>
          <a:r>
            <a:rPr lang="pl-PL" sz="2000" kern="1200" noProof="0" dirty="0">
              <a:latin typeface="Ope nsans"/>
              <a:ea typeface="+mn-ea"/>
              <a:cs typeface="+mn-cs"/>
            </a:rPr>
            <a:t>Instalacje</a:t>
          </a:r>
          <a:endParaRPr lang="en-US" sz="2000" kern="1200" noProof="0" dirty="0">
            <a:latin typeface="Ope nsans"/>
            <a:ea typeface="+mn-ea"/>
            <a:cs typeface="+mn-cs"/>
          </a:endParaRPr>
        </a:p>
      </dgm:t>
    </dgm:pt>
    <dgm:pt modelId="{83426ABB-E84A-4242-9D7C-790F5CAC6EF5}" type="parTrans" cxnId="{000BC7C8-FFC0-4945-BFD1-E9FA22ACF334}">
      <dgm:prSet/>
      <dgm:spPr/>
      <dgm:t>
        <a:bodyPr/>
        <a:lstStyle/>
        <a:p>
          <a:endParaRPr lang="en-US" noProof="0"/>
        </a:p>
      </dgm:t>
    </dgm:pt>
    <dgm:pt modelId="{029AEFE6-2104-47B5-B383-B861182E4C44}" type="sibTrans" cxnId="{000BC7C8-FFC0-4945-BFD1-E9FA22ACF334}">
      <dgm:prSet/>
      <dgm:spPr/>
      <dgm:t>
        <a:bodyPr/>
        <a:lstStyle/>
        <a:p>
          <a:endParaRPr lang="en-US" noProof="0"/>
        </a:p>
      </dgm:t>
    </dgm:pt>
    <dgm:pt modelId="{3C52E9E2-AF45-4D56-A1D4-8DE8A4A65048}">
      <dgm:prSet phldrT="[Tekst]" custT="1"/>
      <dgm:spPr/>
      <dgm:t>
        <a:bodyPr/>
        <a:lstStyle/>
        <a:p>
          <a:r>
            <a:rPr lang="pl-PL" sz="1400" kern="1200" noProof="0" dirty="0">
              <a:latin typeface="Ope nsans"/>
              <a:ea typeface="+mn-ea"/>
              <a:cs typeface="+mn-cs"/>
            </a:rPr>
            <a:t>Pozostałe koszty niezbędne do realizacji robót budowlanych</a:t>
          </a:r>
          <a:endParaRPr lang="en-US" sz="1400" kern="1200" noProof="0" dirty="0">
            <a:latin typeface="Ope nsans"/>
            <a:ea typeface="+mn-ea"/>
            <a:cs typeface="+mn-cs"/>
          </a:endParaRPr>
        </a:p>
      </dgm:t>
    </dgm:pt>
    <dgm:pt modelId="{95C15F50-6D05-4E6D-8590-DC90B165BC7A}" type="parTrans" cxnId="{2D1EEE0D-47B0-42E2-AB63-3AE845DBC6D9}">
      <dgm:prSet/>
      <dgm:spPr/>
      <dgm:t>
        <a:bodyPr/>
        <a:lstStyle/>
        <a:p>
          <a:endParaRPr lang="en-US" noProof="0"/>
        </a:p>
      </dgm:t>
    </dgm:pt>
    <dgm:pt modelId="{A47FFE2E-70C1-4CB3-9CAE-C82680FC3F85}" type="sibTrans" cxnId="{2D1EEE0D-47B0-42E2-AB63-3AE845DBC6D9}">
      <dgm:prSet/>
      <dgm:spPr/>
      <dgm:t>
        <a:bodyPr/>
        <a:lstStyle/>
        <a:p>
          <a:endParaRPr lang="en-US" noProof="0"/>
        </a:p>
      </dgm:t>
    </dgm:pt>
    <dgm:pt modelId="{953D64C4-AC7C-4CE0-B20A-FAFDB5F9F526}">
      <dgm:prSet phldrT="[Tekst]" custT="1"/>
      <dgm:spPr/>
      <dgm:t>
        <a:bodyPr/>
        <a:lstStyle/>
        <a:p>
          <a:r>
            <a:rPr lang="pl-PL" sz="2000" kern="1200" noProof="0" dirty="0">
              <a:latin typeface="Ope nsans"/>
              <a:ea typeface="+mn-ea"/>
              <a:cs typeface="+mn-cs"/>
            </a:rPr>
            <a:t>Renowacje</a:t>
          </a:r>
          <a:endParaRPr lang="en-US" sz="2000" kern="1200" noProof="0" dirty="0">
            <a:latin typeface="Ope nsans"/>
            <a:ea typeface="+mn-ea"/>
            <a:cs typeface="+mn-cs"/>
          </a:endParaRPr>
        </a:p>
      </dgm:t>
    </dgm:pt>
    <dgm:pt modelId="{1EC7CEAD-A3BE-4EBB-8AE2-44BA77F89BFC}" type="parTrans" cxnId="{7D4E1B17-9ECE-43EF-9E5C-261A0E6045BE}">
      <dgm:prSet/>
      <dgm:spPr/>
      <dgm:t>
        <a:bodyPr/>
        <a:lstStyle/>
        <a:p>
          <a:endParaRPr lang="en-US" noProof="0"/>
        </a:p>
      </dgm:t>
    </dgm:pt>
    <dgm:pt modelId="{39D79243-9D0E-4527-BF58-C3009357FE67}" type="sibTrans" cxnId="{7D4E1B17-9ECE-43EF-9E5C-261A0E6045BE}">
      <dgm:prSet/>
      <dgm:spPr/>
      <dgm:t>
        <a:bodyPr/>
        <a:lstStyle/>
        <a:p>
          <a:endParaRPr lang="en-US" noProof="0"/>
        </a:p>
      </dgm:t>
    </dgm:pt>
    <dgm:pt modelId="{00DBFA81-330A-4695-BBDD-B104DED2D3C9}">
      <dgm:prSet custT="1"/>
      <dgm:spPr/>
      <dgm:t>
        <a:bodyPr/>
        <a:lstStyle/>
        <a:p>
          <a:r>
            <a:rPr lang="pl-PL" sz="2000" kern="1200" noProof="0" dirty="0">
              <a:latin typeface="Ope nsans"/>
              <a:ea typeface="+mn-ea"/>
              <a:cs typeface="+mn-cs"/>
            </a:rPr>
            <a:t>Dostawy</a:t>
          </a:r>
          <a:endParaRPr lang="en-US" sz="2000" kern="1200" noProof="0" dirty="0">
            <a:latin typeface="Ope nsans"/>
            <a:ea typeface="+mn-ea"/>
            <a:cs typeface="+mn-cs"/>
          </a:endParaRPr>
        </a:p>
      </dgm:t>
    </dgm:pt>
    <dgm:pt modelId="{0744DE07-B14A-405D-A095-D7616B468224}" type="parTrans" cxnId="{A6FC7782-7E51-408A-BE17-876A63CE6170}">
      <dgm:prSet/>
      <dgm:spPr/>
      <dgm:t>
        <a:bodyPr/>
        <a:lstStyle/>
        <a:p>
          <a:endParaRPr lang="en-US" noProof="0"/>
        </a:p>
      </dgm:t>
    </dgm:pt>
    <dgm:pt modelId="{A9363C1B-90B9-4960-8479-11DFCEB0906E}" type="sibTrans" cxnId="{A6FC7782-7E51-408A-BE17-876A63CE6170}">
      <dgm:prSet/>
      <dgm:spPr/>
      <dgm:t>
        <a:bodyPr/>
        <a:lstStyle/>
        <a:p>
          <a:endParaRPr lang="en-US" noProof="0"/>
        </a:p>
      </dgm:t>
    </dgm:pt>
    <dgm:pt modelId="{95C315DC-C765-425A-A48D-EE0885F5BD1C}">
      <dgm:prSet custT="1"/>
      <dgm:spPr/>
      <dgm:t>
        <a:bodyPr/>
        <a:lstStyle/>
        <a:p>
          <a:r>
            <a:rPr lang="pl-PL" sz="1400" kern="1200" noProof="0" dirty="0">
              <a:latin typeface="Ope nsans"/>
              <a:ea typeface="+mn-ea"/>
              <a:cs typeface="+mn-cs"/>
            </a:rPr>
            <a:t>Przygotowanie</a:t>
          </a:r>
        </a:p>
        <a:p>
          <a:r>
            <a:rPr lang="pl-PL" sz="1400" kern="1200" noProof="0" dirty="0">
              <a:latin typeface="Ope nsans"/>
              <a:ea typeface="+mn-ea"/>
              <a:cs typeface="+mn-cs"/>
            </a:rPr>
            <a:t>placu budowy</a:t>
          </a:r>
          <a:endParaRPr lang="en-US" sz="1400" kern="1200" noProof="0" dirty="0">
            <a:latin typeface="Ope nsans"/>
            <a:ea typeface="+mn-ea"/>
            <a:cs typeface="+mn-cs"/>
          </a:endParaRPr>
        </a:p>
      </dgm:t>
    </dgm:pt>
    <dgm:pt modelId="{A6CE58E3-F7EE-43B0-902A-0C0C053C493E}" type="parTrans" cxnId="{A62D703B-89DC-4BC5-A83A-174FDAF8F79F}">
      <dgm:prSet/>
      <dgm:spPr/>
      <dgm:t>
        <a:bodyPr/>
        <a:lstStyle/>
        <a:p>
          <a:endParaRPr lang="en-US" noProof="0"/>
        </a:p>
      </dgm:t>
    </dgm:pt>
    <dgm:pt modelId="{0461D9F3-7B46-47F5-B0FF-BDFBFF67AA41}" type="sibTrans" cxnId="{A62D703B-89DC-4BC5-A83A-174FDAF8F79F}">
      <dgm:prSet/>
      <dgm:spPr/>
      <dgm:t>
        <a:bodyPr/>
        <a:lstStyle/>
        <a:p>
          <a:endParaRPr lang="en-US" noProof="0"/>
        </a:p>
      </dgm:t>
    </dgm:pt>
    <dgm:pt modelId="{8A816EE0-4F06-42BE-A6E8-39FE934942D9}" type="pres">
      <dgm:prSet presAssocID="{F5A98372-D3DA-4186-800D-2CEB12933DA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324F37-9A4A-4F7F-97EB-547FAE47288D}" type="pres">
      <dgm:prSet presAssocID="{7559C4F4-FC90-4747-8202-8358F13B38AE}" presName="centerShape" presStyleLbl="node0" presStyleIdx="0" presStyleCnt="1" custScaleX="155751" custScaleY="137973" custLinFactNeighborX="0" custLinFactNeighborY="8113"/>
      <dgm:spPr/>
    </dgm:pt>
    <dgm:pt modelId="{DDB407F0-88BD-4D37-A3CD-34D2D0E6DC91}" type="pres">
      <dgm:prSet presAssocID="{79063CF2-E048-4CF1-BD3D-77A43D94D3AE}" presName="Name9" presStyleLbl="parChTrans1D2" presStyleIdx="0" presStyleCnt="6"/>
      <dgm:spPr/>
    </dgm:pt>
    <dgm:pt modelId="{F6B23A7D-C530-419D-AE37-43F1F1B347E2}" type="pres">
      <dgm:prSet presAssocID="{79063CF2-E048-4CF1-BD3D-77A43D94D3AE}" presName="connTx" presStyleLbl="parChTrans1D2" presStyleIdx="0" presStyleCnt="6"/>
      <dgm:spPr/>
    </dgm:pt>
    <dgm:pt modelId="{B7AD06FE-217C-4190-A1BE-A7FDEF8BF612}" type="pres">
      <dgm:prSet presAssocID="{FDC9212C-FA4B-4569-8885-947F88F11CAC}" presName="node" presStyleLbl="node1" presStyleIdx="0" presStyleCnt="6" custScaleX="140217" custScaleY="111035" custRadScaleRad="99337" custRadScaleInc="81292">
        <dgm:presLayoutVars>
          <dgm:bulletEnabled val="1"/>
        </dgm:presLayoutVars>
      </dgm:prSet>
      <dgm:spPr/>
    </dgm:pt>
    <dgm:pt modelId="{C6F270E7-5AC3-444F-A814-B7E3B0993AB6}" type="pres">
      <dgm:prSet presAssocID="{83426ABB-E84A-4242-9D7C-790F5CAC6EF5}" presName="Name9" presStyleLbl="parChTrans1D2" presStyleIdx="1" presStyleCnt="6"/>
      <dgm:spPr/>
    </dgm:pt>
    <dgm:pt modelId="{A1228237-09CF-4605-869A-BCB75AEA19B6}" type="pres">
      <dgm:prSet presAssocID="{83426ABB-E84A-4242-9D7C-790F5CAC6EF5}" presName="connTx" presStyleLbl="parChTrans1D2" presStyleIdx="1" presStyleCnt="6"/>
      <dgm:spPr/>
    </dgm:pt>
    <dgm:pt modelId="{9CE2AA32-BC36-409D-882D-0D34EB533699}" type="pres">
      <dgm:prSet presAssocID="{1C3B947F-A027-47FA-AC12-B45EF2AE2DE3}" presName="node" presStyleLbl="node1" presStyleIdx="1" presStyleCnt="6" custScaleX="123163" custScaleY="109561" custRadScaleRad="146929" custRadScaleInc="77105">
        <dgm:presLayoutVars>
          <dgm:bulletEnabled val="1"/>
        </dgm:presLayoutVars>
      </dgm:prSet>
      <dgm:spPr/>
    </dgm:pt>
    <dgm:pt modelId="{84251BD2-397B-4842-B2DB-5CB71C2DE924}" type="pres">
      <dgm:prSet presAssocID="{95C15F50-6D05-4E6D-8590-DC90B165BC7A}" presName="Name9" presStyleLbl="parChTrans1D2" presStyleIdx="2" presStyleCnt="6"/>
      <dgm:spPr/>
    </dgm:pt>
    <dgm:pt modelId="{710F0F50-DE36-40E2-871C-FCD777C9D530}" type="pres">
      <dgm:prSet presAssocID="{95C15F50-6D05-4E6D-8590-DC90B165BC7A}" presName="connTx" presStyleLbl="parChTrans1D2" presStyleIdx="2" presStyleCnt="6"/>
      <dgm:spPr/>
    </dgm:pt>
    <dgm:pt modelId="{FF375C33-5485-47F8-ABED-72D08EF478A5}" type="pres">
      <dgm:prSet presAssocID="{3C52E9E2-AF45-4D56-A1D4-8DE8A4A65048}" presName="node" presStyleLbl="node1" presStyleIdx="2" presStyleCnt="6" custScaleX="151867" custScaleY="111656" custRadScaleRad="145714" custRadScaleInc="14812">
        <dgm:presLayoutVars>
          <dgm:bulletEnabled val="1"/>
        </dgm:presLayoutVars>
      </dgm:prSet>
      <dgm:spPr/>
    </dgm:pt>
    <dgm:pt modelId="{BBC37876-5E51-4ED9-9BFA-552E24CA3756}" type="pres">
      <dgm:prSet presAssocID="{1EC7CEAD-A3BE-4EBB-8AE2-44BA77F89BFC}" presName="Name9" presStyleLbl="parChTrans1D2" presStyleIdx="3" presStyleCnt="6"/>
      <dgm:spPr/>
    </dgm:pt>
    <dgm:pt modelId="{879D9796-0DFA-4692-93BB-517A46055398}" type="pres">
      <dgm:prSet presAssocID="{1EC7CEAD-A3BE-4EBB-8AE2-44BA77F89BFC}" presName="connTx" presStyleLbl="parChTrans1D2" presStyleIdx="3" presStyleCnt="6"/>
      <dgm:spPr/>
    </dgm:pt>
    <dgm:pt modelId="{7A5BF5B2-C28A-4BBE-8100-E59247722B8A}" type="pres">
      <dgm:prSet presAssocID="{953D64C4-AC7C-4CE0-B20A-FAFDB5F9F526}" presName="node" presStyleLbl="node1" presStyleIdx="3" presStyleCnt="6" custScaleX="129929" custScaleY="106413" custRadScaleRad="131104" custRadScaleInc="152627">
        <dgm:presLayoutVars>
          <dgm:bulletEnabled val="1"/>
        </dgm:presLayoutVars>
      </dgm:prSet>
      <dgm:spPr/>
    </dgm:pt>
    <dgm:pt modelId="{A1FA2488-B566-4C52-9B10-A0604623245E}" type="pres">
      <dgm:prSet presAssocID="{0744DE07-B14A-405D-A095-D7616B468224}" presName="Name9" presStyleLbl="parChTrans1D2" presStyleIdx="4" presStyleCnt="6"/>
      <dgm:spPr/>
    </dgm:pt>
    <dgm:pt modelId="{816D1F1A-7CF2-4C9D-9937-F823F0FEF51C}" type="pres">
      <dgm:prSet presAssocID="{0744DE07-B14A-405D-A095-D7616B468224}" presName="connTx" presStyleLbl="parChTrans1D2" presStyleIdx="4" presStyleCnt="6"/>
      <dgm:spPr/>
    </dgm:pt>
    <dgm:pt modelId="{80045E1E-196F-46F7-8304-CC45E9EE50F1}" type="pres">
      <dgm:prSet presAssocID="{00DBFA81-330A-4695-BBDD-B104DED2D3C9}" presName="node" presStyleLbl="node1" presStyleIdx="4" presStyleCnt="6" custRadScaleRad="142205" custRadScaleInc="98931">
        <dgm:presLayoutVars>
          <dgm:bulletEnabled val="1"/>
        </dgm:presLayoutVars>
      </dgm:prSet>
      <dgm:spPr/>
    </dgm:pt>
    <dgm:pt modelId="{61376367-495F-40E6-A04E-16AA7842B22C}" type="pres">
      <dgm:prSet presAssocID="{A6CE58E3-F7EE-43B0-902A-0C0C053C493E}" presName="Name9" presStyleLbl="parChTrans1D2" presStyleIdx="5" presStyleCnt="6"/>
      <dgm:spPr/>
    </dgm:pt>
    <dgm:pt modelId="{1E48EDDC-5151-436D-AD01-5F907D69DD8D}" type="pres">
      <dgm:prSet presAssocID="{A6CE58E3-F7EE-43B0-902A-0C0C053C493E}" presName="connTx" presStyleLbl="parChTrans1D2" presStyleIdx="5" presStyleCnt="6"/>
      <dgm:spPr/>
    </dgm:pt>
    <dgm:pt modelId="{C8F1DA4D-8548-4AF0-900B-4CF3BEB623A1}" type="pres">
      <dgm:prSet presAssocID="{95C315DC-C765-425A-A48D-EE0885F5BD1C}" presName="node" presStyleLbl="node1" presStyleIdx="5" presStyleCnt="6" custScaleX="126429" custScaleY="111206" custRadScaleRad="153295" custRadScaleInc="26198">
        <dgm:presLayoutVars>
          <dgm:bulletEnabled val="1"/>
        </dgm:presLayoutVars>
      </dgm:prSet>
      <dgm:spPr/>
    </dgm:pt>
  </dgm:ptLst>
  <dgm:cxnLst>
    <dgm:cxn modelId="{8F8F8701-5D8F-4DA9-AEA1-C63D95A5B1E8}" type="presOf" srcId="{79063CF2-E048-4CF1-BD3D-77A43D94D3AE}" destId="{F6B23A7D-C530-419D-AE37-43F1F1B347E2}" srcOrd="1" destOrd="0" presId="urn:microsoft.com/office/officeart/2005/8/layout/radial1"/>
    <dgm:cxn modelId="{6DE9CB08-BC81-4289-988F-E3F4A434A3DC}" type="presOf" srcId="{83426ABB-E84A-4242-9D7C-790F5CAC6EF5}" destId="{A1228237-09CF-4605-869A-BCB75AEA19B6}" srcOrd="1" destOrd="0" presId="urn:microsoft.com/office/officeart/2005/8/layout/radial1"/>
    <dgm:cxn modelId="{2D1EEE0D-47B0-42E2-AB63-3AE845DBC6D9}" srcId="{7559C4F4-FC90-4747-8202-8358F13B38AE}" destId="{3C52E9E2-AF45-4D56-A1D4-8DE8A4A65048}" srcOrd="2" destOrd="0" parTransId="{95C15F50-6D05-4E6D-8590-DC90B165BC7A}" sibTransId="{A47FFE2E-70C1-4CB3-9CAE-C82680FC3F85}"/>
    <dgm:cxn modelId="{7D4E1B17-9ECE-43EF-9E5C-261A0E6045BE}" srcId="{7559C4F4-FC90-4747-8202-8358F13B38AE}" destId="{953D64C4-AC7C-4CE0-B20A-FAFDB5F9F526}" srcOrd="3" destOrd="0" parTransId="{1EC7CEAD-A3BE-4EBB-8AE2-44BA77F89BFC}" sibTransId="{39D79243-9D0E-4527-BF58-C3009357FE67}"/>
    <dgm:cxn modelId="{C5DAC222-58D2-43C7-8D7C-DD39E4E5269D}" type="presOf" srcId="{A6CE58E3-F7EE-43B0-902A-0C0C053C493E}" destId="{1E48EDDC-5151-436D-AD01-5F907D69DD8D}" srcOrd="1" destOrd="0" presId="urn:microsoft.com/office/officeart/2005/8/layout/radial1"/>
    <dgm:cxn modelId="{5A2F9523-ECB2-4FDF-9C76-DB791A2064B5}" type="presOf" srcId="{95C15F50-6D05-4E6D-8590-DC90B165BC7A}" destId="{84251BD2-397B-4842-B2DB-5CB71C2DE924}" srcOrd="0" destOrd="0" presId="urn:microsoft.com/office/officeart/2005/8/layout/radial1"/>
    <dgm:cxn modelId="{59A78B38-889C-4885-8474-C991BA861187}" type="presOf" srcId="{1C3B947F-A027-47FA-AC12-B45EF2AE2DE3}" destId="{9CE2AA32-BC36-409D-882D-0D34EB533699}" srcOrd="0" destOrd="0" presId="urn:microsoft.com/office/officeart/2005/8/layout/radial1"/>
    <dgm:cxn modelId="{03FEBE38-EB35-4372-9ABF-E8CF9163C460}" type="presOf" srcId="{95C315DC-C765-425A-A48D-EE0885F5BD1C}" destId="{C8F1DA4D-8548-4AF0-900B-4CF3BEB623A1}" srcOrd="0" destOrd="0" presId="urn:microsoft.com/office/officeart/2005/8/layout/radial1"/>
    <dgm:cxn modelId="{A62D703B-89DC-4BC5-A83A-174FDAF8F79F}" srcId="{7559C4F4-FC90-4747-8202-8358F13B38AE}" destId="{95C315DC-C765-425A-A48D-EE0885F5BD1C}" srcOrd="5" destOrd="0" parTransId="{A6CE58E3-F7EE-43B0-902A-0C0C053C493E}" sibTransId="{0461D9F3-7B46-47F5-B0FF-BDFBFF67AA41}"/>
    <dgm:cxn modelId="{FC199446-7CAB-4B09-984A-5F555190C6F8}" type="presOf" srcId="{0744DE07-B14A-405D-A095-D7616B468224}" destId="{A1FA2488-B566-4C52-9B10-A0604623245E}" srcOrd="0" destOrd="0" presId="urn:microsoft.com/office/officeart/2005/8/layout/radial1"/>
    <dgm:cxn modelId="{5BDB8E4E-EE34-450D-AADB-C372EC6FCD43}" srcId="{F5A98372-D3DA-4186-800D-2CEB12933DAD}" destId="{7559C4F4-FC90-4747-8202-8358F13B38AE}" srcOrd="0" destOrd="0" parTransId="{E45F346B-802D-4C6C-8A0B-8A27876BF8FD}" sibTransId="{E31FB987-C1F3-4FF1-875C-9E41B5963107}"/>
    <dgm:cxn modelId="{03A6105A-BF7E-4F68-9402-2C7606EB7DF7}" type="presOf" srcId="{A6CE58E3-F7EE-43B0-902A-0C0C053C493E}" destId="{61376367-495F-40E6-A04E-16AA7842B22C}" srcOrd="0" destOrd="0" presId="urn:microsoft.com/office/officeart/2005/8/layout/radial1"/>
    <dgm:cxn modelId="{A6FC7782-7E51-408A-BE17-876A63CE6170}" srcId="{7559C4F4-FC90-4747-8202-8358F13B38AE}" destId="{00DBFA81-330A-4695-BBDD-B104DED2D3C9}" srcOrd="4" destOrd="0" parTransId="{0744DE07-B14A-405D-A095-D7616B468224}" sibTransId="{A9363C1B-90B9-4960-8479-11DFCEB0906E}"/>
    <dgm:cxn modelId="{4F9D238C-3690-46FD-BF0D-F96A0563CE17}" type="presOf" srcId="{953D64C4-AC7C-4CE0-B20A-FAFDB5F9F526}" destId="{7A5BF5B2-C28A-4BBE-8100-E59247722B8A}" srcOrd="0" destOrd="0" presId="urn:microsoft.com/office/officeart/2005/8/layout/radial1"/>
    <dgm:cxn modelId="{17A9748C-14FF-4263-BC39-26483370E288}" type="presOf" srcId="{F5A98372-D3DA-4186-800D-2CEB12933DAD}" destId="{8A816EE0-4F06-42BE-A6E8-39FE934942D9}" srcOrd="0" destOrd="0" presId="urn:microsoft.com/office/officeart/2005/8/layout/radial1"/>
    <dgm:cxn modelId="{1F60CB8E-A84D-4EA3-8928-EB8BFDB1ECF1}" type="presOf" srcId="{1EC7CEAD-A3BE-4EBB-8AE2-44BA77F89BFC}" destId="{BBC37876-5E51-4ED9-9BFA-552E24CA3756}" srcOrd="0" destOrd="0" presId="urn:microsoft.com/office/officeart/2005/8/layout/radial1"/>
    <dgm:cxn modelId="{D33A7292-16B4-404B-8D37-FCD6A67413A4}" type="presOf" srcId="{1EC7CEAD-A3BE-4EBB-8AE2-44BA77F89BFC}" destId="{879D9796-0DFA-4692-93BB-517A46055398}" srcOrd="1" destOrd="0" presId="urn:microsoft.com/office/officeart/2005/8/layout/radial1"/>
    <dgm:cxn modelId="{D8E45BA7-F896-476D-B1A4-BDCD711FA5A3}" type="presOf" srcId="{FDC9212C-FA4B-4569-8885-947F88F11CAC}" destId="{B7AD06FE-217C-4190-A1BE-A7FDEF8BF612}" srcOrd="0" destOrd="0" presId="urn:microsoft.com/office/officeart/2005/8/layout/radial1"/>
    <dgm:cxn modelId="{1D8A70B3-FC74-44D3-A2F2-F54542C34336}" type="presOf" srcId="{83426ABB-E84A-4242-9D7C-790F5CAC6EF5}" destId="{C6F270E7-5AC3-444F-A814-B7E3B0993AB6}" srcOrd="0" destOrd="0" presId="urn:microsoft.com/office/officeart/2005/8/layout/radial1"/>
    <dgm:cxn modelId="{B10616B8-3F44-4B57-B685-DDBB6489BB7C}" type="presOf" srcId="{3C52E9E2-AF45-4D56-A1D4-8DE8A4A65048}" destId="{FF375C33-5485-47F8-ABED-72D08EF478A5}" srcOrd="0" destOrd="0" presId="urn:microsoft.com/office/officeart/2005/8/layout/radial1"/>
    <dgm:cxn modelId="{000BC7C8-FFC0-4945-BFD1-E9FA22ACF334}" srcId="{7559C4F4-FC90-4747-8202-8358F13B38AE}" destId="{1C3B947F-A027-47FA-AC12-B45EF2AE2DE3}" srcOrd="1" destOrd="0" parTransId="{83426ABB-E84A-4242-9D7C-790F5CAC6EF5}" sibTransId="{029AEFE6-2104-47B5-B383-B861182E4C44}"/>
    <dgm:cxn modelId="{CEAEEEC9-7059-4004-BE8B-74EC7C3AB68B}" type="presOf" srcId="{95C15F50-6D05-4E6D-8590-DC90B165BC7A}" destId="{710F0F50-DE36-40E2-871C-FCD777C9D530}" srcOrd="1" destOrd="0" presId="urn:microsoft.com/office/officeart/2005/8/layout/radial1"/>
    <dgm:cxn modelId="{0DB646CF-151A-439D-AD57-2646A1DDC1C2}" type="presOf" srcId="{00DBFA81-330A-4695-BBDD-B104DED2D3C9}" destId="{80045E1E-196F-46F7-8304-CC45E9EE50F1}" srcOrd="0" destOrd="0" presId="urn:microsoft.com/office/officeart/2005/8/layout/radial1"/>
    <dgm:cxn modelId="{11083FD7-D062-4356-A0B5-7D843498F9E2}" srcId="{7559C4F4-FC90-4747-8202-8358F13B38AE}" destId="{FDC9212C-FA4B-4569-8885-947F88F11CAC}" srcOrd="0" destOrd="0" parTransId="{79063CF2-E048-4CF1-BD3D-77A43D94D3AE}" sibTransId="{7EA4CDA6-2358-4095-B22E-C0FD60E07262}"/>
    <dgm:cxn modelId="{F5F5DED9-4573-455B-B990-5B2D94A08F1F}" type="presOf" srcId="{7559C4F4-FC90-4747-8202-8358F13B38AE}" destId="{6B324F37-9A4A-4F7F-97EB-547FAE47288D}" srcOrd="0" destOrd="0" presId="urn:microsoft.com/office/officeart/2005/8/layout/radial1"/>
    <dgm:cxn modelId="{025EB6E6-E342-445C-A91F-95BFE072B51B}" type="presOf" srcId="{0744DE07-B14A-405D-A095-D7616B468224}" destId="{816D1F1A-7CF2-4C9D-9937-F823F0FEF51C}" srcOrd="1" destOrd="0" presId="urn:microsoft.com/office/officeart/2005/8/layout/radial1"/>
    <dgm:cxn modelId="{081455F3-1BD6-4283-A75F-CD8C1A3545D3}" type="presOf" srcId="{79063CF2-E048-4CF1-BD3D-77A43D94D3AE}" destId="{DDB407F0-88BD-4D37-A3CD-34D2D0E6DC91}" srcOrd="0" destOrd="0" presId="urn:microsoft.com/office/officeart/2005/8/layout/radial1"/>
    <dgm:cxn modelId="{0FB00370-3264-443B-A385-4D449B15C179}" type="presParOf" srcId="{8A816EE0-4F06-42BE-A6E8-39FE934942D9}" destId="{6B324F37-9A4A-4F7F-97EB-547FAE47288D}" srcOrd="0" destOrd="0" presId="urn:microsoft.com/office/officeart/2005/8/layout/radial1"/>
    <dgm:cxn modelId="{91A2AF9B-9748-4AB5-BE68-3FEBC9582360}" type="presParOf" srcId="{8A816EE0-4F06-42BE-A6E8-39FE934942D9}" destId="{DDB407F0-88BD-4D37-A3CD-34D2D0E6DC91}" srcOrd="1" destOrd="0" presId="urn:microsoft.com/office/officeart/2005/8/layout/radial1"/>
    <dgm:cxn modelId="{61885BAB-3C6D-4071-AE94-28C1676A92A5}" type="presParOf" srcId="{DDB407F0-88BD-4D37-A3CD-34D2D0E6DC91}" destId="{F6B23A7D-C530-419D-AE37-43F1F1B347E2}" srcOrd="0" destOrd="0" presId="urn:microsoft.com/office/officeart/2005/8/layout/radial1"/>
    <dgm:cxn modelId="{8C1833D6-93C0-4C2F-8849-779FEF7CBFD9}" type="presParOf" srcId="{8A816EE0-4F06-42BE-A6E8-39FE934942D9}" destId="{B7AD06FE-217C-4190-A1BE-A7FDEF8BF612}" srcOrd="2" destOrd="0" presId="urn:microsoft.com/office/officeart/2005/8/layout/radial1"/>
    <dgm:cxn modelId="{FCE06056-69D0-43B6-9109-3AF311ABFDCA}" type="presParOf" srcId="{8A816EE0-4F06-42BE-A6E8-39FE934942D9}" destId="{C6F270E7-5AC3-444F-A814-B7E3B0993AB6}" srcOrd="3" destOrd="0" presId="urn:microsoft.com/office/officeart/2005/8/layout/radial1"/>
    <dgm:cxn modelId="{330D79DB-B9D2-45C3-AF50-70AF25C86CB4}" type="presParOf" srcId="{C6F270E7-5AC3-444F-A814-B7E3B0993AB6}" destId="{A1228237-09CF-4605-869A-BCB75AEA19B6}" srcOrd="0" destOrd="0" presId="urn:microsoft.com/office/officeart/2005/8/layout/radial1"/>
    <dgm:cxn modelId="{AF573571-1CB7-409B-A2C7-65A48C53C7EE}" type="presParOf" srcId="{8A816EE0-4F06-42BE-A6E8-39FE934942D9}" destId="{9CE2AA32-BC36-409D-882D-0D34EB533699}" srcOrd="4" destOrd="0" presId="urn:microsoft.com/office/officeart/2005/8/layout/radial1"/>
    <dgm:cxn modelId="{1B50512D-4052-4C14-9B93-31426B37E43C}" type="presParOf" srcId="{8A816EE0-4F06-42BE-A6E8-39FE934942D9}" destId="{84251BD2-397B-4842-B2DB-5CB71C2DE924}" srcOrd="5" destOrd="0" presId="urn:microsoft.com/office/officeart/2005/8/layout/radial1"/>
    <dgm:cxn modelId="{37A7DAE4-BEAA-4E70-BC22-B4AFECC5FAA6}" type="presParOf" srcId="{84251BD2-397B-4842-B2DB-5CB71C2DE924}" destId="{710F0F50-DE36-40E2-871C-FCD777C9D530}" srcOrd="0" destOrd="0" presId="urn:microsoft.com/office/officeart/2005/8/layout/radial1"/>
    <dgm:cxn modelId="{FD96BB58-9DB5-430D-A65C-D8686E6A5A29}" type="presParOf" srcId="{8A816EE0-4F06-42BE-A6E8-39FE934942D9}" destId="{FF375C33-5485-47F8-ABED-72D08EF478A5}" srcOrd="6" destOrd="0" presId="urn:microsoft.com/office/officeart/2005/8/layout/radial1"/>
    <dgm:cxn modelId="{9C750834-F8A8-4970-86E2-7CC8370E0FD9}" type="presParOf" srcId="{8A816EE0-4F06-42BE-A6E8-39FE934942D9}" destId="{BBC37876-5E51-4ED9-9BFA-552E24CA3756}" srcOrd="7" destOrd="0" presId="urn:microsoft.com/office/officeart/2005/8/layout/radial1"/>
    <dgm:cxn modelId="{5FD6E793-E807-4D18-A9A0-61EACC36FFC8}" type="presParOf" srcId="{BBC37876-5E51-4ED9-9BFA-552E24CA3756}" destId="{879D9796-0DFA-4692-93BB-517A46055398}" srcOrd="0" destOrd="0" presId="urn:microsoft.com/office/officeart/2005/8/layout/radial1"/>
    <dgm:cxn modelId="{E632409F-B27C-4EE1-B900-3316A22908CD}" type="presParOf" srcId="{8A816EE0-4F06-42BE-A6E8-39FE934942D9}" destId="{7A5BF5B2-C28A-4BBE-8100-E59247722B8A}" srcOrd="8" destOrd="0" presId="urn:microsoft.com/office/officeart/2005/8/layout/radial1"/>
    <dgm:cxn modelId="{E4BCCC77-E52F-4980-B3C8-283224F19C06}" type="presParOf" srcId="{8A816EE0-4F06-42BE-A6E8-39FE934942D9}" destId="{A1FA2488-B566-4C52-9B10-A0604623245E}" srcOrd="9" destOrd="0" presId="urn:microsoft.com/office/officeart/2005/8/layout/radial1"/>
    <dgm:cxn modelId="{D5AB2329-FD86-4FB4-A85A-7396A443969A}" type="presParOf" srcId="{A1FA2488-B566-4C52-9B10-A0604623245E}" destId="{816D1F1A-7CF2-4C9D-9937-F823F0FEF51C}" srcOrd="0" destOrd="0" presId="urn:microsoft.com/office/officeart/2005/8/layout/radial1"/>
    <dgm:cxn modelId="{7D002217-9626-470F-A11F-7D3871374A84}" type="presParOf" srcId="{8A816EE0-4F06-42BE-A6E8-39FE934942D9}" destId="{80045E1E-196F-46F7-8304-CC45E9EE50F1}" srcOrd="10" destOrd="0" presId="urn:microsoft.com/office/officeart/2005/8/layout/radial1"/>
    <dgm:cxn modelId="{5A658ACF-9589-44F9-988A-0AE21361351B}" type="presParOf" srcId="{8A816EE0-4F06-42BE-A6E8-39FE934942D9}" destId="{61376367-495F-40E6-A04E-16AA7842B22C}" srcOrd="11" destOrd="0" presId="urn:microsoft.com/office/officeart/2005/8/layout/radial1"/>
    <dgm:cxn modelId="{7EF74FB0-C46E-4FA8-BDF2-9F55FAECAB78}" type="presParOf" srcId="{61376367-495F-40E6-A04E-16AA7842B22C}" destId="{1E48EDDC-5151-436D-AD01-5F907D69DD8D}" srcOrd="0" destOrd="0" presId="urn:microsoft.com/office/officeart/2005/8/layout/radial1"/>
    <dgm:cxn modelId="{94EE5BC0-1C61-4A3B-8D20-6FA20D7C5C3E}" type="presParOf" srcId="{8A816EE0-4F06-42BE-A6E8-39FE934942D9}" destId="{C8F1DA4D-8548-4AF0-900B-4CF3BEB623A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2839E9D-5804-48CC-A140-1C00164885CA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B546D84-C19D-4C10-8663-400F47674500}">
      <dgm:prSet phldrT="[Tekst]" custT="1"/>
      <dgm:spPr/>
      <dgm:t>
        <a:bodyPr/>
        <a:lstStyle/>
        <a:p>
          <a:r>
            <a:rPr lang="pl-PL" sz="1600" kern="1200" noProof="0" dirty="0">
              <a:latin typeface="Ope nsans"/>
              <a:ea typeface="+mn-ea"/>
              <a:cs typeface="+mn-cs"/>
            </a:rPr>
            <a:t>Infrastruktura i roboty budowlane</a:t>
          </a:r>
          <a:endParaRPr lang="en-US" sz="1600" kern="1200" noProof="0" dirty="0">
            <a:latin typeface="Ope nsans"/>
            <a:ea typeface="+mn-ea"/>
            <a:cs typeface="+mn-cs"/>
          </a:endParaRPr>
        </a:p>
      </dgm:t>
    </dgm:pt>
    <dgm:pt modelId="{D57CED1C-C261-41F0-904B-D6524B7B92E4}" type="parTrans" cxnId="{F72206A7-A95D-44CA-81E1-DDA6BD24A7AE}">
      <dgm:prSet/>
      <dgm:spPr/>
      <dgm:t>
        <a:bodyPr/>
        <a:lstStyle/>
        <a:p>
          <a:endParaRPr lang="en-US" sz="1800" noProof="0"/>
        </a:p>
      </dgm:t>
    </dgm:pt>
    <dgm:pt modelId="{2015ACF8-E9D3-4944-BD74-99E4B665067F}" type="sibTrans" cxnId="{F72206A7-A95D-44CA-81E1-DDA6BD24A7AE}">
      <dgm:prSet/>
      <dgm:spPr/>
      <dgm:t>
        <a:bodyPr/>
        <a:lstStyle/>
        <a:p>
          <a:endParaRPr lang="en-US" sz="1800" noProof="0"/>
        </a:p>
      </dgm:t>
    </dgm:pt>
    <dgm:pt modelId="{BB46BBAB-F322-479C-981C-DEBF5A585DB4}">
      <dgm:prSet phldrT="[Tekst]" custT="1"/>
      <dgm:spPr/>
      <dgm:t>
        <a:bodyPr/>
        <a:lstStyle/>
        <a:p>
          <a:endParaRPr lang="pl-PL" sz="1400" kern="1200" noProof="0" dirty="0">
            <a:latin typeface="Ope nsans"/>
            <a:ea typeface="+mn-ea"/>
            <a:cs typeface="+mn-cs"/>
          </a:endParaRPr>
        </a:p>
        <a:p>
          <a:endParaRPr lang="pl-PL" sz="1400" kern="1200" noProof="0" dirty="0">
            <a:latin typeface="Ope nsans"/>
            <a:ea typeface="+mn-ea"/>
            <a:cs typeface="+mn-cs"/>
          </a:endParaRPr>
        </a:p>
        <a:p>
          <a:r>
            <a:rPr lang="pl-PL" sz="1400" kern="1200" noProof="0" dirty="0">
              <a:latin typeface="Ope nsans"/>
              <a:ea typeface="+mn-ea"/>
              <a:cs typeface="+mn-cs"/>
            </a:rPr>
            <a:t>Koszty infrastruktury i prac budowlanych są kwalifikowalne, jeśli zostały zaakceptowane przez WKM przy zatwierdzaniu projektu do dofinansowania</a:t>
          </a:r>
          <a:endParaRPr lang="en-US" sz="1400" kern="1200" noProof="0" dirty="0">
            <a:latin typeface="Ope nsans"/>
            <a:ea typeface="+mn-ea"/>
            <a:cs typeface="+mn-cs"/>
          </a:endParaRPr>
        </a:p>
      </dgm:t>
    </dgm:pt>
    <dgm:pt modelId="{7AF295FA-5CAC-474B-ADA7-C176916FC66B}" type="parTrans" cxnId="{030080FD-306E-46F8-BB2C-8E960F7574CC}">
      <dgm:prSet/>
      <dgm:spPr/>
      <dgm:t>
        <a:bodyPr/>
        <a:lstStyle/>
        <a:p>
          <a:endParaRPr lang="en-US" sz="1800" noProof="0"/>
        </a:p>
      </dgm:t>
    </dgm:pt>
    <dgm:pt modelId="{45AE0386-4CEE-4574-AA79-5F5993712AE2}" type="sibTrans" cxnId="{030080FD-306E-46F8-BB2C-8E960F7574CC}">
      <dgm:prSet/>
      <dgm:spPr/>
      <dgm:t>
        <a:bodyPr/>
        <a:lstStyle/>
        <a:p>
          <a:endParaRPr lang="en-US" sz="1800" noProof="0"/>
        </a:p>
      </dgm:t>
    </dgm:pt>
    <dgm:pt modelId="{45E1C9CE-7F6C-4E8D-9849-59E9B28E8650}">
      <dgm:prSet phldrT="[Tekst]" custT="1"/>
      <dgm:spPr/>
      <dgm:t>
        <a:bodyPr/>
        <a:lstStyle/>
        <a:p>
          <a:endParaRPr lang="pl-PL" sz="1400" kern="1200" noProof="0" dirty="0">
            <a:latin typeface="Ope nsans"/>
            <a:ea typeface="+mn-ea"/>
            <a:cs typeface="+mn-cs"/>
          </a:endParaRPr>
        </a:p>
        <a:p>
          <a:endParaRPr lang="pl-PL" sz="1400" kern="1200" noProof="0" dirty="0">
            <a:latin typeface="Ope nsans"/>
            <a:ea typeface="+mn-ea"/>
            <a:cs typeface="+mn-cs"/>
          </a:endParaRPr>
        </a:p>
        <a:p>
          <a:r>
            <a:rPr lang="pl-PL" sz="1400" kern="1200" noProof="0" dirty="0">
              <a:latin typeface="Ope nsans"/>
              <a:ea typeface="+mn-ea"/>
              <a:cs typeface="+mn-cs"/>
            </a:rPr>
            <a:t>Infrastruktura i roboty budowlane będą wynikiem działań w ramach współpracy transgranicznej, ukierunkowanych konkretnie na rzecz rozwoju obszaru Programu</a:t>
          </a:r>
          <a:endParaRPr lang="en-US" sz="1400" kern="1200" noProof="0" dirty="0">
            <a:latin typeface="Ope nsans"/>
            <a:ea typeface="+mn-ea"/>
            <a:cs typeface="+mn-cs"/>
          </a:endParaRPr>
        </a:p>
      </dgm:t>
    </dgm:pt>
    <dgm:pt modelId="{B74AB4A6-33C6-4790-AB1E-F14671B3A4F7}" type="parTrans" cxnId="{B159C0D9-6C94-4F68-A149-E8D055B4651D}">
      <dgm:prSet/>
      <dgm:spPr/>
      <dgm:t>
        <a:bodyPr/>
        <a:lstStyle/>
        <a:p>
          <a:endParaRPr lang="en-US" sz="1800" noProof="0"/>
        </a:p>
      </dgm:t>
    </dgm:pt>
    <dgm:pt modelId="{AFB93C13-E524-4E42-9962-CD1B2DFB90C9}" type="sibTrans" cxnId="{B159C0D9-6C94-4F68-A149-E8D055B4651D}">
      <dgm:prSet/>
      <dgm:spPr/>
      <dgm:t>
        <a:bodyPr/>
        <a:lstStyle/>
        <a:p>
          <a:endParaRPr lang="en-US" sz="1800" noProof="0"/>
        </a:p>
      </dgm:t>
    </dgm:pt>
    <dgm:pt modelId="{5BD70302-0664-4A97-85AD-BFDB1890C1A1}">
      <dgm:prSet phldrT="[Tekst]" custT="1"/>
      <dgm:spPr/>
      <dgm:t>
        <a:bodyPr/>
        <a:lstStyle/>
        <a:p>
          <a:r>
            <a:rPr lang="pl-PL" sz="1400" kern="1200" noProof="0" dirty="0">
              <a:latin typeface="Ope nsans"/>
              <a:ea typeface="+mn-ea"/>
              <a:cs typeface="+mn-cs"/>
            </a:rPr>
            <a:t>Wydatki związane z infrastrukturą i budową będą finansowane tylko wtedy, gdy mają zasadnicze znaczenie dla osiągnięcia produktów i rezultatów projektu oraz jeśli są jasno opisane we wniosku o dofinansowanie.</a:t>
          </a:r>
          <a:endParaRPr lang="en-US" sz="1400" kern="1200" noProof="0" dirty="0">
            <a:latin typeface="Ope nsans"/>
            <a:ea typeface="+mn-ea"/>
            <a:cs typeface="+mn-cs"/>
          </a:endParaRPr>
        </a:p>
      </dgm:t>
    </dgm:pt>
    <dgm:pt modelId="{377B90F1-EC42-4266-88A9-4D470ECB8631}" type="parTrans" cxnId="{654B1746-F234-4C5E-BD17-8DB91F14BA68}">
      <dgm:prSet/>
      <dgm:spPr/>
      <dgm:t>
        <a:bodyPr/>
        <a:lstStyle/>
        <a:p>
          <a:endParaRPr lang="en-US" sz="1800" noProof="0"/>
        </a:p>
      </dgm:t>
    </dgm:pt>
    <dgm:pt modelId="{82751E4E-0D3C-4C08-ABF6-A7D2C3C030B3}" type="sibTrans" cxnId="{654B1746-F234-4C5E-BD17-8DB91F14BA68}">
      <dgm:prSet/>
      <dgm:spPr/>
      <dgm:t>
        <a:bodyPr/>
        <a:lstStyle/>
        <a:p>
          <a:endParaRPr lang="en-US" sz="1800" noProof="0"/>
        </a:p>
      </dgm:t>
    </dgm:pt>
    <dgm:pt modelId="{D82DD102-5476-455D-83DC-485260C56644}">
      <dgm:prSet phldrT="[Tekst]" custT="1"/>
      <dgm:spPr/>
      <dgm:t>
        <a:bodyPr/>
        <a:lstStyle/>
        <a:p>
          <a:r>
            <a:rPr lang="pl-PL" sz="1400" kern="1200" noProof="0" dirty="0">
              <a:latin typeface="Ope nsans"/>
              <a:ea typeface="+mn-ea"/>
              <a:cs typeface="+mn-cs"/>
            </a:rPr>
            <a:t>Wydatki są kwalifikowalne, jeżeli żadne inne fundusze UE/ regionalne/ krajowe nie przyczyniły się do sfinansowania tej samem pozycji wydatków (podwójne finansowanie nie jest dozwolone)</a:t>
          </a:r>
          <a:endParaRPr lang="en-US" sz="1400" kern="1200" noProof="0" dirty="0">
            <a:latin typeface="Ope nsans"/>
            <a:ea typeface="+mn-ea"/>
            <a:cs typeface="+mn-cs"/>
          </a:endParaRPr>
        </a:p>
      </dgm:t>
    </dgm:pt>
    <dgm:pt modelId="{FAD10B1D-DCCB-46F1-8D21-90CF794A4283}" type="parTrans" cxnId="{26524205-1317-4A84-9A4B-EEB262B28219}">
      <dgm:prSet/>
      <dgm:spPr/>
      <dgm:t>
        <a:bodyPr/>
        <a:lstStyle/>
        <a:p>
          <a:endParaRPr lang="en-US" sz="1800" noProof="0"/>
        </a:p>
      </dgm:t>
    </dgm:pt>
    <dgm:pt modelId="{EFB6B6DA-6074-431A-AE98-5B15B8D45D5E}" type="sibTrans" cxnId="{26524205-1317-4A84-9A4B-EEB262B28219}">
      <dgm:prSet/>
      <dgm:spPr/>
      <dgm:t>
        <a:bodyPr/>
        <a:lstStyle/>
        <a:p>
          <a:endParaRPr lang="en-US" sz="1800" noProof="0"/>
        </a:p>
      </dgm:t>
    </dgm:pt>
    <dgm:pt modelId="{40AD7E81-51FD-4248-8CE2-85C31065ADAE}" type="pres">
      <dgm:prSet presAssocID="{F2839E9D-5804-48CC-A140-1C00164885C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704FE6-843A-45C5-987B-9F0C54E9D7A4}" type="pres">
      <dgm:prSet presAssocID="{F2839E9D-5804-48CC-A140-1C00164885CA}" presName="matrix" presStyleCnt="0"/>
      <dgm:spPr/>
    </dgm:pt>
    <dgm:pt modelId="{0EF5774F-823C-4357-B78B-DCCA76E67863}" type="pres">
      <dgm:prSet presAssocID="{F2839E9D-5804-48CC-A140-1C00164885CA}" presName="tile1" presStyleLbl="node1" presStyleIdx="0" presStyleCnt="4"/>
      <dgm:spPr/>
    </dgm:pt>
    <dgm:pt modelId="{33B00E61-B881-4B86-A3A5-4F111A424F67}" type="pres">
      <dgm:prSet presAssocID="{F2839E9D-5804-48CC-A140-1C00164885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EEB4F5-C564-4F0A-979B-9B8F628B139F}" type="pres">
      <dgm:prSet presAssocID="{F2839E9D-5804-48CC-A140-1C00164885CA}" presName="tile2" presStyleLbl="node1" presStyleIdx="1" presStyleCnt="4"/>
      <dgm:spPr/>
    </dgm:pt>
    <dgm:pt modelId="{EA9CEF92-2DF2-47BC-A1AD-BCE47DE65C82}" type="pres">
      <dgm:prSet presAssocID="{F2839E9D-5804-48CC-A140-1C00164885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95366B7-544C-4181-829A-3254CFC5B6C5}" type="pres">
      <dgm:prSet presAssocID="{F2839E9D-5804-48CC-A140-1C00164885CA}" presName="tile3" presStyleLbl="node1" presStyleIdx="2" presStyleCnt="4" custLinFactNeighborX="-713" custLinFactNeighborY="3088"/>
      <dgm:spPr/>
    </dgm:pt>
    <dgm:pt modelId="{022E925A-F9A9-4D87-8026-843B41FC1989}" type="pres">
      <dgm:prSet presAssocID="{F2839E9D-5804-48CC-A140-1C00164885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EDE3688-3104-4E60-8CA3-0FDA55211D6F}" type="pres">
      <dgm:prSet presAssocID="{F2839E9D-5804-48CC-A140-1C00164885CA}" presName="tile4" presStyleLbl="node1" presStyleIdx="3" presStyleCnt="4" custLinFactNeighborY="1730"/>
      <dgm:spPr/>
    </dgm:pt>
    <dgm:pt modelId="{7AD6702F-5CCE-440F-AB00-9B52A1C869CD}" type="pres">
      <dgm:prSet presAssocID="{F2839E9D-5804-48CC-A140-1C00164885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5090098-69FD-45A5-B67F-4695329EFD84}" type="pres">
      <dgm:prSet presAssocID="{F2839E9D-5804-48CC-A140-1C00164885CA}" presName="centerTile" presStyleLbl="fgShp" presStyleIdx="0" presStyleCnt="1" custLinFactNeighborX="-546" custLinFactNeighborY="11627">
        <dgm:presLayoutVars>
          <dgm:chMax val="0"/>
          <dgm:chPref val="0"/>
        </dgm:presLayoutVars>
      </dgm:prSet>
      <dgm:spPr/>
    </dgm:pt>
  </dgm:ptLst>
  <dgm:cxnLst>
    <dgm:cxn modelId="{26524205-1317-4A84-9A4B-EEB262B28219}" srcId="{4B546D84-C19D-4C10-8663-400F47674500}" destId="{D82DD102-5476-455D-83DC-485260C56644}" srcOrd="3" destOrd="0" parTransId="{FAD10B1D-DCCB-46F1-8D21-90CF794A4283}" sibTransId="{EFB6B6DA-6074-431A-AE98-5B15B8D45D5E}"/>
    <dgm:cxn modelId="{3FC61B40-DC85-45FB-A52F-20070C3F5283}" type="presOf" srcId="{5BD70302-0664-4A97-85AD-BFDB1890C1A1}" destId="{022E925A-F9A9-4D87-8026-843B41FC1989}" srcOrd="1" destOrd="0" presId="urn:microsoft.com/office/officeart/2005/8/layout/matrix1"/>
    <dgm:cxn modelId="{91208140-E2F2-4397-8061-96B8CB95B8DC}" type="presOf" srcId="{BB46BBAB-F322-479C-981C-DEBF5A585DB4}" destId="{0EF5774F-823C-4357-B78B-DCCA76E67863}" srcOrd="0" destOrd="0" presId="urn:microsoft.com/office/officeart/2005/8/layout/matrix1"/>
    <dgm:cxn modelId="{8AB7C144-E487-46B3-8B14-3E255A236C85}" type="presOf" srcId="{F2839E9D-5804-48CC-A140-1C00164885CA}" destId="{40AD7E81-51FD-4248-8CE2-85C31065ADAE}" srcOrd="0" destOrd="0" presId="urn:microsoft.com/office/officeart/2005/8/layout/matrix1"/>
    <dgm:cxn modelId="{654B1746-F234-4C5E-BD17-8DB91F14BA68}" srcId="{4B546D84-C19D-4C10-8663-400F47674500}" destId="{5BD70302-0664-4A97-85AD-BFDB1890C1A1}" srcOrd="2" destOrd="0" parTransId="{377B90F1-EC42-4266-88A9-4D470ECB8631}" sibTransId="{82751E4E-0D3C-4C08-ABF6-A7D2C3C030B3}"/>
    <dgm:cxn modelId="{78B06F78-49C8-48D0-9BAF-8DBCA8B466AB}" type="presOf" srcId="{4B546D84-C19D-4C10-8663-400F47674500}" destId="{25090098-69FD-45A5-B67F-4695329EFD84}" srcOrd="0" destOrd="0" presId="urn:microsoft.com/office/officeart/2005/8/layout/matrix1"/>
    <dgm:cxn modelId="{F72206A7-A95D-44CA-81E1-DDA6BD24A7AE}" srcId="{F2839E9D-5804-48CC-A140-1C00164885CA}" destId="{4B546D84-C19D-4C10-8663-400F47674500}" srcOrd="0" destOrd="0" parTransId="{D57CED1C-C261-41F0-904B-D6524B7B92E4}" sibTransId="{2015ACF8-E9D3-4944-BD74-99E4B665067F}"/>
    <dgm:cxn modelId="{11857AB2-468A-4D69-AA29-C5127594E644}" type="presOf" srcId="{BB46BBAB-F322-479C-981C-DEBF5A585DB4}" destId="{33B00E61-B881-4B86-A3A5-4F111A424F67}" srcOrd="1" destOrd="0" presId="urn:microsoft.com/office/officeart/2005/8/layout/matrix1"/>
    <dgm:cxn modelId="{23834DBF-3FB3-4149-903E-FCC1FB194287}" type="presOf" srcId="{D82DD102-5476-455D-83DC-485260C56644}" destId="{7AD6702F-5CCE-440F-AB00-9B52A1C869CD}" srcOrd="1" destOrd="0" presId="urn:microsoft.com/office/officeart/2005/8/layout/matrix1"/>
    <dgm:cxn modelId="{1F5A6BC0-7923-45F0-9B52-66BB76745270}" type="presOf" srcId="{45E1C9CE-7F6C-4E8D-9849-59E9B28E8650}" destId="{EA9CEF92-2DF2-47BC-A1AD-BCE47DE65C82}" srcOrd="1" destOrd="0" presId="urn:microsoft.com/office/officeart/2005/8/layout/matrix1"/>
    <dgm:cxn modelId="{B159C0D9-6C94-4F68-A149-E8D055B4651D}" srcId="{4B546D84-C19D-4C10-8663-400F47674500}" destId="{45E1C9CE-7F6C-4E8D-9849-59E9B28E8650}" srcOrd="1" destOrd="0" parTransId="{B74AB4A6-33C6-4790-AB1E-F14671B3A4F7}" sibTransId="{AFB93C13-E524-4E42-9962-CD1B2DFB90C9}"/>
    <dgm:cxn modelId="{6792CEDD-A5DD-4C61-A78F-DCEC21238D47}" type="presOf" srcId="{D82DD102-5476-455D-83DC-485260C56644}" destId="{1EDE3688-3104-4E60-8CA3-0FDA55211D6F}" srcOrd="0" destOrd="0" presId="urn:microsoft.com/office/officeart/2005/8/layout/matrix1"/>
    <dgm:cxn modelId="{2BA9EAE3-D7B5-4C16-924E-4B371EE2AE82}" type="presOf" srcId="{45E1C9CE-7F6C-4E8D-9849-59E9B28E8650}" destId="{FAEEB4F5-C564-4F0A-979B-9B8F628B139F}" srcOrd="0" destOrd="0" presId="urn:microsoft.com/office/officeart/2005/8/layout/matrix1"/>
    <dgm:cxn modelId="{0FB6B5FC-5BB2-444E-AEDC-8F76039C464D}" type="presOf" srcId="{5BD70302-0664-4A97-85AD-BFDB1890C1A1}" destId="{995366B7-544C-4181-829A-3254CFC5B6C5}" srcOrd="0" destOrd="0" presId="urn:microsoft.com/office/officeart/2005/8/layout/matrix1"/>
    <dgm:cxn modelId="{030080FD-306E-46F8-BB2C-8E960F7574CC}" srcId="{4B546D84-C19D-4C10-8663-400F47674500}" destId="{BB46BBAB-F322-479C-981C-DEBF5A585DB4}" srcOrd="0" destOrd="0" parTransId="{7AF295FA-5CAC-474B-ADA7-C176916FC66B}" sibTransId="{45AE0386-4CEE-4574-AA79-5F5993712AE2}"/>
    <dgm:cxn modelId="{4C1C1607-DCBC-43B7-83E1-C266874BE4A9}" type="presParOf" srcId="{40AD7E81-51FD-4248-8CE2-85C31065ADAE}" destId="{88704FE6-843A-45C5-987B-9F0C54E9D7A4}" srcOrd="0" destOrd="0" presId="urn:microsoft.com/office/officeart/2005/8/layout/matrix1"/>
    <dgm:cxn modelId="{4BC2E1DD-9A5F-4182-9F45-D5BC0C22E70B}" type="presParOf" srcId="{88704FE6-843A-45C5-987B-9F0C54E9D7A4}" destId="{0EF5774F-823C-4357-B78B-DCCA76E67863}" srcOrd="0" destOrd="0" presId="urn:microsoft.com/office/officeart/2005/8/layout/matrix1"/>
    <dgm:cxn modelId="{588893F4-FDD1-480A-A0EB-47CF6EF5B9E5}" type="presParOf" srcId="{88704FE6-843A-45C5-987B-9F0C54E9D7A4}" destId="{33B00E61-B881-4B86-A3A5-4F111A424F67}" srcOrd="1" destOrd="0" presId="urn:microsoft.com/office/officeart/2005/8/layout/matrix1"/>
    <dgm:cxn modelId="{057E1B5B-B819-4F1C-9129-F605628C1E26}" type="presParOf" srcId="{88704FE6-843A-45C5-987B-9F0C54E9D7A4}" destId="{FAEEB4F5-C564-4F0A-979B-9B8F628B139F}" srcOrd="2" destOrd="0" presId="urn:microsoft.com/office/officeart/2005/8/layout/matrix1"/>
    <dgm:cxn modelId="{0A5BD759-D06E-4464-8224-4AD5D7A5361F}" type="presParOf" srcId="{88704FE6-843A-45C5-987B-9F0C54E9D7A4}" destId="{EA9CEF92-2DF2-47BC-A1AD-BCE47DE65C82}" srcOrd="3" destOrd="0" presId="urn:microsoft.com/office/officeart/2005/8/layout/matrix1"/>
    <dgm:cxn modelId="{426CDFCE-2ED1-45B3-8D41-08210E0506A0}" type="presParOf" srcId="{88704FE6-843A-45C5-987B-9F0C54E9D7A4}" destId="{995366B7-544C-4181-829A-3254CFC5B6C5}" srcOrd="4" destOrd="0" presId="urn:microsoft.com/office/officeart/2005/8/layout/matrix1"/>
    <dgm:cxn modelId="{EC32417D-EA66-4412-9CCD-C189826B485B}" type="presParOf" srcId="{88704FE6-843A-45C5-987B-9F0C54E9D7A4}" destId="{022E925A-F9A9-4D87-8026-843B41FC1989}" srcOrd="5" destOrd="0" presId="urn:microsoft.com/office/officeart/2005/8/layout/matrix1"/>
    <dgm:cxn modelId="{7ECE4E06-F58C-4A02-B78D-F19A6E3F1D5D}" type="presParOf" srcId="{88704FE6-843A-45C5-987B-9F0C54E9D7A4}" destId="{1EDE3688-3104-4E60-8CA3-0FDA55211D6F}" srcOrd="6" destOrd="0" presId="urn:microsoft.com/office/officeart/2005/8/layout/matrix1"/>
    <dgm:cxn modelId="{2AAC05EE-5121-4806-A21F-570DFBAF0BBB}" type="presParOf" srcId="{88704FE6-843A-45C5-987B-9F0C54E9D7A4}" destId="{7AD6702F-5CCE-440F-AB00-9B52A1C869CD}" srcOrd="7" destOrd="0" presId="urn:microsoft.com/office/officeart/2005/8/layout/matrix1"/>
    <dgm:cxn modelId="{0B12E7FD-EB7A-426F-8BDE-38BA2E88C100}" type="presParOf" srcId="{40AD7E81-51FD-4248-8CE2-85C31065ADAE}" destId="{25090098-69FD-45A5-B67F-4695329EFD8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2839E9D-5804-48CC-A140-1C00164885CA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B546D84-C19D-4C10-8663-400F47674500}">
      <dgm:prSet phldrT="[Tekst]" custT="1"/>
      <dgm:spPr/>
      <dgm:t>
        <a:bodyPr/>
        <a:lstStyle/>
        <a:p>
          <a:r>
            <a:rPr lang="pl-PL" sz="1600" kern="1200" noProof="0" dirty="0">
              <a:latin typeface="Ope nsans"/>
              <a:ea typeface="+mn-ea"/>
              <a:cs typeface="+mn-cs"/>
            </a:rPr>
            <a:t>Infrastruktura i roboty budowlane</a:t>
          </a:r>
          <a:endParaRPr lang="en-US" sz="1600" kern="1200" noProof="0" dirty="0">
            <a:latin typeface="Ope nsans"/>
            <a:ea typeface="+mn-ea"/>
            <a:cs typeface="+mn-cs"/>
          </a:endParaRPr>
        </a:p>
      </dgm:t>
    </dgm:pt>
    <dgm:pt modelId="{D57CED1C-C261-41F0-904B-D6524B7B92E4}" type="parTrans" cxnId="{F72206A7-A95D-44CA-81E1-DDA6BD24A7AE}">
      <dgm:prSet/>
      <dgm:spPr/>
      <dgm:t>
        <a:bodyPr/>
        <a:lstStyle/>
        <a:p>
          <a:endParaRPr lang="en-US" noProof="0"/>
        </a:p>
      </dgm:t>
    </dgm:pt>
    <dgm:pt modelId="{2015ACF8-E9D3-4944-BD74-99E4B665067F}" type="sibTrans" cxnId="{F72206A7-A95D-44CA-81E1-DDA6BD24A7AE}">
      <dgm:prSet/>
      <dgm:spPr/>
      <dgm:t>
        <a:bodyPr/>
        <a:lstStyle/>
        <a:p>
          <a:endParaRPr lang="en-US" noProof="0"/>
        </a:p>
      </dgm:t>
    </dgm:pt>
    <dgm:pt modelId="{BB46BBAB-F322-479C-981C-DEBF5A585DB4}">
      <dgm:prSet phldrT="[Tekst]" custT="1"/>
      <dgm:spPr/>
      <dgm:t>
        <a:bodyPr/>
        <a:lstStyle/>
        <a:p>
          <a:r>
            <a:rPr lang="pl-PL" sz="1400" kern="1200" noProof="0" dirty="0">
              <a:latin typeface="Ope nsans"/>
              <a:ea typeface="+mn-ea"/>
              <a:cs typeface="+mn-cs"/>
            </a:rPr>
            <a:t>Wszystkie wydatki podlegają obowiązującym zasadom zamówień publicznych, a każdy partner w projekcie jest odpowiedzialny za przestrzeganie tych zasad.</a:t>
          </a:r>
          <a:endParaRPr lang="en-US" sz="1400" kern="1200" noProof="0" dirty="0">
            <a:latin typeface="Ope nsans"/>
            <a:ea typeface="+mn-ea"/>
            <a:cs typeface="+mn-cs"/>
          </a:endParaRPr>
        </a:p>
      </dgm:t>
    </dgm:pt>
    <dgm:pt modelId="{7AF295FA-5CAC-474B-ADA7-C176916FC66B}" type="parTrans" cxnId="{030080FD-306E-46F8-BB2C-8E960F7574CC}">
      <dgm:prSet/>
      <dgm:spPr/>
      <dgm:t>
        <a:bodyPr/>
        <a:lstStyle/>
        <a:p>
          <a:endParaRPr lang="en-US" noProof="0"/>
        </a:p>
      </dgm:t>
    </dgm:pt>
    <dgm:pt modelId="{45AE0386-4CEE-4574-AA79-5F5993712AE2}" type="sibTrans" cxnId="{030080FD-306E-46F8-BB2C-8E960F7574CC}">
      <dgm:prSet/>
      <dgm:spPr/>
      <dgm:t>
        <a:bodyPr/>
        <a:lstStyle/>
        <a:p>
          <a:endParaRPr lang="en-US" noProof="0"/>
        </a:p>
      </dgm:t>
    </dgm:pt>
    <dgm:pt modelId="{45E1C9CE-7F6C-4E8D-9849-59E9B28E8650}">
      <dgm:prSet phldrT="[Tekst]" custT="1"/>
      <dgm:spPr/>
      <dgm:t>
        <a:bodyPr/>
        <a:lstStyle/>
        <a:p>
          <a:endParaRPr lang="pl-PL" sz="1400" kern="1200" noProof="0" dirty="0">
            <a:latin typeface="Ope nsans"/>
            <a:ea typeface="+mn-ea"/>
            <a:cs typeface="+mn-cs"/>
          </a:endParaRPr>
        </a:p>
        <a:p>
          <a:endParaRPr lang="pl-PL" sz="1400" kern="1200" noProof="0" dirty="0">
            <a:latin typeface="Ope nsans"/>
            <a:ea typeface="+mn-ea"/>
            <a:cs typeface="+mn-cs"/>
          </a:endParaRPr>
        </a:p>
        <a:p>
          <a:r>
            <a:rPr lang="pl-PL" sz="1400" kern="1200" noProof="0" dirty="0">
              <a:latin typeface="Ope nsans"/>
              <a:ea typeface="+mn-ea"/>
              <a:cs typeface="+mn-cs"/>
            </a:rPr>
            <a:t>Wszystkie obowiązkowe wymagania określone przez UE i ustawodawstwo krajowe związane </a:t>
          </a:r>
          <a:br>
            <a:rPr lang="pl-PL" sz="1400" kern="1200" noProof="0" dirty="0">
              <a:latin typeface="Ope nsans"/>
              <a:ea typeface="+mn-ea"/>
              <a:cs typeface="+mn-cs"/>
            </a:rPr>
          </a:br>
          <a:r>
            <a:rPr lang="pl-PL" sz="1400" kern="1200" noProof="0" dirty="0">
              <a:latin typeface="Ope nsans"/>
              <a:ea typeface="+mn-ea"/>
              <a:cs typeface="+mn-cs"/>
            </a:rPr>
            <a:t>z inwestycjami w infrastrukturę i wszystkimi warunkami technicznymi związanymi</a:t>
          </a:r>
          <a:br>
            <a:rPr lang="pl-PL" sz="1400" kern="1200" noProof="0" dirty="0">
              <a:latin typeface="Ope nsans"/>
              <a:ea typeface="+mn-ea"/>
              <a:cs typeface="+mn-cs"/>
            </a:rPr>
          </a:br>
          <a:r>
            <a:rPr lang="pl-PL" sz="1400" kern="1200" noProof="0" dirty="0">
              <a:latin typeface="Ope nsans"/>
              <a:ea typeface="+mn-ea"/>
              <a:cs typeface="+mn-cs"/>
            </a:rPr>
            <a:t> z inwestycją muszą zostać spełnione, aby rozpocząć procedury zamówień robót budowlanych</a:t>
          </a:r>
          <a:endParaRPr lang="en-US" sz="1400" kern="1200" noProof="0" dirty="0">
            <a:latin typeface="Ope nsans"/>
            <a:ea typeface="+mn-ea"/>
            <a:cs typeface="+mn-cs"/>
          </a:endParaRPr>
        </a:p>
      </dgm:t>
    </dgm:pt>
    <dgm:pt modelId="{B74AB4A6-33C6-4790-AB1E-F14671B3A4F7}" type="parTrans" cxnId="{B159C0D9-6C94-4F68-A149-E8D055B4651D}">
      <dgm:prSet/>
      <dgm:spPr/>
      <dgm:t>
        <a:bodyPr/>
        <a:lstStyle/>
        <a:p>
          <a:endParaRPr lang="en-US" noProof="0"/>
        </a:p>
      </dgm:t>
    </dgm:pt>
    <dgm:pt modelId="{AFB93C13-E524-4E42-9962-CD1B2DFB90C9}" type="sibTrans" cxnId="{B159C0D9-6C94-4F68-A149-E8D055B4651D}">
      <dgm:prSet/>
      <dgm:spPr/>
      <dgm:t>
        <a:bodyPr/>
        <a:lstStyle/>
        <a:p>
          <a:endParaRPr lang="en-US" noProof="0"/>
        </a:p>
      </dgm:t>
    </dgm:pt>
    <dgm:pt modelId="{5BD70302-0664-4A97-85AD-BFDB1890C1A1}">
      <dgm:prSet phldrT="[Tekst]" custT="1"/>
      <dgm:spPr/>
      <dgm:t>
        <a:bodyPr/>
        <a:lstStyle/>
        <a:p>
          <a:r>
            <a:rPr lang="pl-PL" sz="1400" kern="1200" noProof="0" dirty="0">
              <a:latin typeface="Ope nsans"/>
              <a:ea typeface="+mn-ea"/>
              <a:cs typeface="+mn-cs"/>
            </a:rPr>
            <a:t>Pełne koszty infrastruktury i prac budowlanych mogą być kwalifikowalne w ramach tej kategorii budżetowej, o ile są w pełni uzasadnione w ramach działań projektowych, a końcowy wynik prac infrastrukturalnych i budowlanych jest produktem projektu.</a:t>
          </a:r>
          <a:endParaRPr lang="en-US" sz="1400" kern="1200" noProof="0" dirty="0">
            <a:latin typeface="Ope nsans"/>
            <a:ea typeface="+mn-ea"/>
            <a:cs typeface="+mn-cs"/>
          </a:endParaRPr>
        </a:p>
      </dgm:t>
    </dgm:pt>
    <dgm:pt modelId="{377B90F1-EC42-4266-88A9-4D470ECB8631}" type="parTrans" cxnId="{654B1746-F234-4C5E-BD17-8DB91F14BA68}">
      <dgm:prSet/>
      <dgm:spPr/>
      <dgm:t>
        <a:bodyPr/>
        <a:lstStyle/>
        <a:p>
          <a:endParaRPr lang="en-US" noProof="0"/>
        </a:p>
      </dgm:t>
    </dgm:pt>
    <dgm:pt modelId="{82751E4E-0D3C-4C08-ABF6-A7D2C3C030B3}" type="sibTrans" cxnId="{654B1746-F234-4C5E-BD17-8DB91F14BA68}">
      <dgm:prSet/>
      <dgm:spPr/>
      <dgm:t>
        <a:bodyPr/>
        <a:lstStyle/>
        <a:p>
          <a:endParaRPr lang="en-US" noProof="0"/>
        </a:p>
      </dgm:t>
    </dgm:pt>
    <dgm:pt modelId="{D82DD102-5476-455D-83DC-485260C56644}">
      <dgm:prSet phldrT="[Tekst]" custT="1"/>
      <dgm:spPr/>
      <dgm:t>
        <a:bodyPr/>
        <a:lstStyle/>
        <a:p>
          <a:r>
            <a:rPr lang="pl-PL" sz="1400" kern="1200" noProof="0" dirty="0">
              <a:latin typeface="Ope nsans"/>
              <a:ea typeface="+mn-ea"/>
              <a:cs typeface="+mn-cs"/>
            </a:rPr>
            <a:t>Przeznaczenie i własność infrastruktury nie mogą ulec zmianie przez co najmniej 5 lat od daty zakończenia projektu.</a:t>
          </a:r>
          <a:endParaRPr lang="en-US" sz="1400" kern="1200" noProof="0" dirty="0">
            <a:latin typeface="Ope nsans"/>
            <a:ea typeface="+mn-ea"/>
            <a:cs typeface="+mn-cs"/>
          </a:endParaRPr>
        </a:p>
      </dgm:t>
    </dgm:pt>
    <dgm:pt modelId="{FAD10B1D-DCCB-46F1-8D21-90CF794A4283}" type="parTrans" cxnId="{26524205-1317-4A84-9A4B-EEB262B28219}">
      <dgm:prSet/>
      <dgm:spPr/>
      <dgm:t>
        <a:bodyPr/>
        <a:lstStyle/>
        <a:p>
          <a:endParaRPr lang="en-US" noProof="0"/>
        </a:p>
      </dgm:t>
    </dgm:pt>
    <dgm:pt modelId="{EFB6B6DA-6074-431A-AE98-5B15B8D45D5E}" type="sibTrans" cxnId="{26524205-1317-4A84-9A4B-EEB262B28219}">
      <dgm:prSet/>
      <dgm:spPr/>
      <dgm:t>
        <a:bodyPr/>
        <a:lstStyle/>
        <a:p>
          <a:endParaRPr lang="en-US" noProof="0"/>
        </a:p>
      </dgm:t>
    </dgm:pt>
    <dgm:pt modelId="{40AD7E81-51FD-4248-8CE2-85C31065ADAE}" type="pres">
      <dgm:prSet presAssocID="{F2839E9D-5804-48CC-A140-1C00164885C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704FE6-843A-45C5-987B-9F0C54E9D7A4}" type="pres">
      <dgm:prSet presAssocID="{F2839E9D-5804-48CC-A140-1C00164885CA}" presName="matrix" presStyleCnt="0"/>
      <dgm:spPr/>
    </dgm:pt>
    <dgm:pt modelId="{0EF5774F-823C-4357-B78B-DCCA76E67863}" type="pres">
      <dgm:prSet presAssocID="{F2839E9D-5804-48CC-A140-1C00164885CA}" presName="tile1" presStyleLbl="node1" presStyleIdx="0" presStyleCnt="4"/>
      <dgm:spPr/>
    </dgm:pt>
    <dgm:pt modelId="{33B00E61-B881-4B86-A3A5-4F111A424F67}" type="pres">
      <dgm:prSet presAssocID="{F2839E9D-5804-48CC-A140-1C00164885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EEB4F5-C564-4F0A-979B-9B8F628B139F}" type="pres">
      <dgm:prSet presAssocID="{F2839E9D-5804-48CC-A140-1C00164885CA}" presName="tile2" presStyleLbl="node1" presStyleIdx="1" presStyleCnt="4"/>
      <dgm:spPr/>
    </dgm:pt>
    <dgm:pt modelId="{EA9CEF92-2DF2-47BC-A1AD-BCE47DE65C82}" type="pres">
      <dgm:prSet presAssocID="{F2839E9D-5804-48CC-A140-1C00164885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95366B7-544C-4181-829A-3254CFC5B6C5}" type="pres">
      <dgm:prSet presAssocID="{F2839E9D-5804-48CC-A140-1C00164885CA}" presName="tile3" presStyleLbl="node1" presStyleIdx="2" presStyleCnt="4" custLinFactNeighborX="-713" custLinFactNeighborY="3088"/>
      <dgm:spPr/>
    </dgm:pt>
    <dgm:pt modelId="{022E925A-F9A9-4D87-8026-843B41FC1989}" type="pres">
      <dgm:prSet presAssocID="{F2839E9D-5804-48CC-A140-1C00164885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EDE3688-3104-4E60-8CA3-0FDA55211D6F}" type="pres">
      <dgm:prSet presAssocID="{F2839E9D-5804-48CC-A140-1C00164885CA}" presName="tile4" presStyleLbl="node1" presStyleIdx="3" presStyleCnt="4"/>
      <dgm:spPr/>
    </dgm:pt>
    <dgm:pt modelId="{7AD6702F-5CCE-440F-AB00-9B52A1C869CD}" type="pres">
      <dgm:prSet presAssocID="{F2839E9D-5804-48CC-A140-1C00164885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5090098-69FD-45A5-B67F-4695329EFD84}" type="pres">
      <dgm:prSet presAssocID="{F2839E9D-5804-48CC-A140-1C00164885C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6524205-1317-4A84-9A4B-EEB262B28219}" srcId="{4B546D84-C19D-4C10-8663-400F47674500}" destId="{D82DD102-5476-455D-83DC-485260C56644}" srcOrd="3" destOrd="0" parTransId="{FAD10B1D-DCCB-46F1-8D21-90CF794A4283}" sibTransId="{EFB6B6DA-6074-431A-AE98-5B15B8D45D5E}"/>
    <dgm:cxn modelId="{456E5425-1B80-4498-A883-A21C54AF6E22}" type="presOf" srcId="{D82DD102-5476-455D-83DC-485260C56644}" destId="{1EDE3688-3104-4E60-8CA3-0FDA55211D6F}" srcOrd="0" destOrd="0" presId="urn:microsoft.com/office/officeart/2005/8/layout/matrix1"/>
    <dgm:cxn modelId="{D2B31F3B-7BB4-438D-84C4-C88AD908ABE6}" type="presOf" srcId="{45E1C9CE-7F6C-4E8D-9849-59E9B28E8650}" destId="{EA9CEF92-2DF2-47BC-A1AD-BCE47DE65C82}" srcOrd="1" destOrd="0" presId="urn:microsoft.com/office/officeart/2005/8/layout/matrix1"/>
    <dgm:cxn modelId="{89451C64-4063-4E6F-B00B-A65ACA5D5F02}" type="presOf" srcId="{5BD70302-0664-4A97-85AD-BFDB1890C1A1}" destId="{995366B7-544C-4181-829A-3254CFC5B6C5}" srcOrd="0" destOrd="0" presId="urn:microsoft.com/office/officeart/2005/8/layout/matrix1"/>
    <dgm:cxn modelId="{654B1746-F234-4C5E-BD17-8DB91F14BA68}" srcId="{4B546D84-C19D-4C10-8663-400F47674500}" destId="{5BD70302-0664-4A97-85AD-BFDB1890C1A1}" srcOrd="2" destOrd="0" parTransId="{377B90F1-EC42-4266-88A9-4D470ECB8631}" sibTransId="{82751E4E-0D3C-4C08-ABF6-A7D2C3C030B3}"/>
    <dgm:cxn modelId="{2B07A149-FE44-473D-B49B-2EBE2EAC313E}" type="presOf" srcId="{BB46BBAB-F322-479C-981C-DEBF5A585DB4}" destId="{33B00E61-B881-4B86-A3A5-4F111A424F67}" srcOrd="1" destOrd="0" presId="urn:microsoft.com/office/officeart/2005/8/layout/matrix1"/>
    <dgm:cxn modelId="{B93A0B56-65DC-40DF-A30F-F987FF3F3B13}" type="presOf" srcId="{45E1C9CE-7F6C-4E8D-9849-59E9B28E8650}" destId="{FAEEB4F5-C564-4F0A-979B-9B8F628B139F}" srcOrd="0" destOrd="0" presId="urn:microsoft.com/office/officeart/2005/8/layout/matrix1"/>
    <dgm:cxn modelId="{9649D884-169D-4137-ACC7-4476585C6630}" type="presOf" srcId="{4B546D84-C19D-4C10-8663-400F47674500}" destId="{25090098-69FD-45A5-B67F-4695329EFD84}" srcOrd="0" destOrd="0" presId="urn:microsoft.com/office/officeart/2005/8/layout/matrix1"/>
    <dgm:cxn modelId="{D809278F-D179-4DDC-A7AF-C61AC44E38BB}" type="presOf" srcId="{BB46BBAB-F322-479C-981C-DEBF5A585DB4}" destId="{0EF5774F-823C-4357-B78B-DCCA76E67863}" srcOrd="0" destOrd="0" presId="urn:microsoft.com/office/officeart/2005/8/layout/matrix1"/>
    <dgm:cxn modelId="{64B5D191-CF07-4366-9D2F-9B3096D4CCBD}" type="presOf" srcId="{D82DD102-5476-455D-83DC-485260C56644}" destId="{7AD6702F-5CCE-440F-AB00-9B52A1C869CD}" srcOrd="1" destOrd="0" presId="urn:microsoft.com/office/officeart/2005/8/layout/matrix1"/>
    <dgm:cxn modelId="{F72206A7-A95D-44CA-81E1-DDA6BD24A7AE}" srcId="{F2839E9D-5804-48CC-A140-1C00164885CA}" destId="{4B546D84-C19D-4C10-8663-400F47674500}" srcOrd="0" destOrd="0" parTransId="{D57CED1C-C261-41F0-904B-D6524B7B92E4}" sibTransId="{2015ACF8-E9D3-4944-BD74-99E4B665067F}"/>
    <dgm:cxn modelId="{FD8E2AA7-FF9C-4D53-89B0-57EFBE20362D}" type="presOf" srcId="{5BD70302-0664-4A97-85AD-BFDB1890C1A1}" destId="{022E925A-F9A9-4D87-8026-843B41FC1989}" srcOrd="1" destOrd="0" presId="urn:microsoft.com/office/officeart/2005/8/layout/matrix1"/>
    <dgm:cxn modelId="{BB6329B3-A76F-4681-8ABF-A6AC236D7A81}" type="presOf" srcId="{F2839E9D-5804-48CC-A140-1C00164885CA}" destId="{40AD7E81-51FD-4248-8CE2-85C31065ADAE}" srcOrd="0" destOrd="0" presId="urn:microsoft.com/office/officeart/2005/8/layout/matrix1"/>
    <dgm:cxn modelId="{B159C0D9-6C94-4F68-A149-E8D055B4651D}" srcId="{4B546D84-C19D-4C10-8663-400F47674500}" destId="{45E1C9CE-7F6C-4E8D-9849-59E9B28E8650}" srcOrd="1" destOrd="0" parTransId="{B74AB4A6-33C6-4790-AB1E-F14671B3A4F7}" sibTransId="{AFB93C13-E524-4E42-9962-CD1B2DFB90C9}"/>
    <dgm:cxn modelId="{030080FD-306E-46F8-BB2C-8E960F7574CC}" srcId="{4B546D84-C19D-4C10-8663-400F47674500}" destId="{BB46BBAB-F322-479C-981C-DEBF5A585DB4}" srcOrd="0" destOrd="0" parTransId="{7AF295FA-5CAC-474B-ADA7-C176916FC66B}" sibTransId="{45AE0386-4CEE-4574-AA79-5F5993712AE2}"/>
    <dgm:cxn modelId="{3B0E0421-3A76-4709-8F15-16A6533EDDC4}" type="presParOf" srcId="{40AD7E81-51FD-4248-8CE2-85C31065ADAE}" destId="{88704FE6-843A-45C5-987B-9F0C54E9D7A4}" srcOrd="0" destOrd="0" presId="urn:microsoft.com/office/officeart/2005/8/layout/matrix1"/>
    <dgm:cxn modelId="{32B2C5FE-B526-41E2-8B98-4107B6EF3A85}" type="presParOf" srcId="{88704FE6-843A-45C5-987B-9F0C54E9D7A4}" destId="{0EF5774F-823C-4357-B78B-DCCA76E67863}" srcOrd="0" destOrd="0" presId="urn:microsoft.com/office/officeart/2005/8/layout/matrix1"/>
    <dgm:cxn modelId="{D6438ED9-B14F-4EB1-80EC-D889D0749C52}" type="presParOf" srcId="{88704FE6-843A-45C5-987B-9F0C54E9D7A4}" destId="{33B00E61-B881-4B86-A3A5-4F111A424F67}" srcOrd="1" destOrd="0" presId="urn:microsoft.com/office/officeart/2005/8/layout/matrix1"/>
    <dgm:cxn modelId="{223B9011-1ADC-4602-9AC5-E7F998EE0DB8}" type="presParOf" srcId="{88704FE6-843A-45C5-987B-9F0C54E9D7A4}" destId="{FAEEB4F5-C564-4F0A-979B-9B8F628B139F}" srcOrd="2" destOrd="0" presId="urn:microsoft.com/office/officeart/2005/8/layout/matrix1"/>
    <dgm:cxn modelId="{12A8C5ED-0FBF-43A9-BB1B-7E63587F9C2C}" type="presParOf" srcId="{88704FE6-843A-45C5-987B-9F0C54E9D7A4}" destId="{EA9CEF92-2DF2-47BC-A1AD-BCE47DE65C82}" srcOrd="3" destOrd="0" presId="urn:microsoft.com/office/officeart/2005/8/layout/matrix1"/>
    <dgm:cxn modelId="{5636CCCB-313F-4FCE-862B-71998008D310}" type="presParOf" srcId="{88704FE6-843A-45C5-987B-9F0C54E9D7A4}" destId="{995366B7-544C-4181-829A-3254CFC5B6C5}" srcOrd="4" destOrd="0" presId="urn:microsoft.com/office/officeart/2005/8/layout/matrix1"/>
    <dgm:cxn modelId="{3043CD63-9B1C-48E5-9491-182E9F015C51}" type="presParOf" srcId="{88704FE6-843A-45C5-987B-9F0C54E9D7A4}" destId="{022E925A-F9A9-4D87-8026-843B41FC1989}" srcOrd="5" destOrd="0" presId="urn:microsoft.com/office/officeart/2005/8/layout/matrix1"/>
    <dgm:cxn modelId="{25F92CAE-4886-43A0-8471-579B257997EE}" type="presParOf" srcId="{88704FE6-843A-45C5-987B-9F0C54E9D7A4}" destId="{1EDE3688-3104-4E60-8CA3-0FDA55211D6F}" srcOrd="6" destOrd="0" presId="urn:microsoft.com/office/officeart/2005/8/layout/matrix1"/>
    <dgm:cxn modelId="{DCE59C74-D079-4CA7-BC38-FBB5C6A2679A}" type="presParOf" srcId="{88704FE6-843A-45C5-987B-9F0C54E9D7A4}" destId="{7AD6702F-5CCE-440F-AB00-9B52A1C869CD}" srcOrd="7" destOrd="0" presId="urn:microsoft.com/office/officeart/2005/8/layout/matrix1"/>
    <dgm:cxn modelId="{960A799E-F932-4B39-8140-3A949832B0B4}" type="presParOf" srcId="{40AD7E81-51FD-4248-8CE2-85C31065ADAE}" destId="{25090098-69FD-45A5-B67F-4695329EFD8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B84C954-C4FD-44EE-9D6B-532D4392953B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A27567-D405-4DA8-A42F-801547A3CF10}">
      <dgm:prSet phldrT="[Tekst]" custT="1"/>
      <dgm:spPr/>
      <dgm:t>
        <a:bodyPr/>
        <a:lstStyle/>
        <a:p>
          <a:r>
            <a:rPr lang="pl-PL" sz="1800" b="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Ryczałt w wysokości </a:t>
          </a:r>
          <a:r>
            <a:rPr lang="pl-PL" sz="1800" b="1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2000,00 EUR </a:t>
          </a:r>
          <a:r>
            <a:rPr lang="pl-PL" sz="1800" b="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na pokrycie kosztów poniesionych przez wszystkich partnerów projektu związanych z przygotowaniem wniosku aplikacyjnego.</a:t>
          </a:r>
        </a:p>
        <a:p>
          <a:r>
            <a:rPr lang="pl-PL" sz="1800" b="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Zostaną zwrócone Beneficjentowi Wiodącemu </a:t>
          </a:r>
          <a:r>
            <a:rPr lang="pl-PL" sz="1800" b="1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tylko raz- przy pierwszym skonsolidowanym raporcie z wdrażania</a:t>
          </a:r>
        </a:p>
      </dgm:t>
    </dgm:pt>
    <dgm:pt modelId="{2329F60F-CBB3-4E0D-9E8D-89E12712D9AC}" type="parTrans" cxnId="{1751766B-DBF9-4E04-81C8-82D3E3EAA006}">
      <dgm:prSet/>
      <dgm:spPr/>
      <dgm:t>
        <a:bodyPr/>
        <a:lstStyle/>
        <a:p>
          <a:endParaRPr lang="pl-PL" sz="1800"/>
        </a:p>
      </dgm:t>
    </dgm:pt>
    <dgm:pt modelId="{CA100F93-9726-473B-AB8D-43620E0BE72A}" type="sibTrans" cxnId="{1751766B-DBF9-4E04-81C8-82D3E3EAA006}">
      <dgm:prSet/>
      <dgm:spPr/>
      <dgm:t>
        <a:bodyPr/>
        <a:lstStyle/>
        <a:p>
          <a:endParaRPr lang="pl-PL" sz="1800"/>
        </a:p>
      </dgm:t>
    </dgm:pt>
    <dgm:pt modelId="{C4205673-F3E0-42BF-88FF-C56AEAE0593C}">
      <dgm:prSet custT="1"/>
      <dgm:spPr/>
      <dgm:t>
        <a:bodyPr/>
        <a:lstStyle/>
        <a:p>
          <a:r>
            <a:rPr lang="pl-PL" sz="16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przygotowawcze związane ze spotkaniami beneficjentów (również w trybie online)</a:t>
          </a:r>
        </a:p>
      </dgm:t>
    </dgm:pt>
    <dgm:pt modelId="{EC4A034C-C997-4C9D-88B1-02FEBA780413}" type="sibTrans" cxnId="{1D949D92-43FA-4283-8B2E-6A98402C5CEA}">
      <dgm:prSet/>
      <dgm:spPr/>
      <dgm:t>
        <a:bodyPr/>
        <a:lstStyle/>
        <a:p>
          <a:endParaRPr lang="pl-PL"/>
        </a:p>
      </dgm:t>
    </dgm:pt>
    <dgm:pt modelId="{06151B4F-0870-429B-8C60-2E35794B74AA}" type="parTrans" cxnId="{1D949D92-43FA-4283-8B2E-6A98402C5CEA}">
      <dgm:prSet/>
      <dgm:spPr/>
      <dgm:t>
        <a:bodyPr/>
        <a:lstStyle/>
        <a:p>
          <a:endParaRPr lang="pl-PL"/>
        </a:p>
      </dgm:t>
    </dgm:pt>
    <dgm:pt modelId="{F9672997-CA69-435D-BBF4-E9AAFE0F626D}">
      <dgm:prSet custT="1"/>
      <dgm:spPr/>
      <dgm:t>
        <a:bodyPr/>
        <a:lstStyle/>
        <a:p>
          <a:r>
            <a:rPr lang="pl-PL" sz="16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przygotowawcze związane z organizacją tłumaczeń podczas spotkań beneficjentów</a:t>
          </a:r>
        </a:p>
      </dgm:t>
    </dgm:pt>
    <dgm:pt modelId="{EE68F7FF-59A3-45A9-B896-A4C8338D735D}" type="parTrans" cxnId="{137CD144-0D26-4BF8-94BE-ADEDAE8BAF4F}">
      <dgm:prSet/>
      <dgm:spPr/>
      <dgm:t>
        <a:bodyPr/>
        <a:lstStyle/>
        <a:p>
          <a:endParaRPr lang="pl-PL"/>
        </a:p>
      </dgm:t>
    </dgm:pt>
    <dgm:pt modelId="{99AC36BF-FF36-493B-9DD2-87346F5FF57E}" type="sibTrans" cxnId="{137CD144-0D26-4BF8-94BE-ADEDAE8BAF4F}">
      <dgm:prSet/>
      <dgm:spPr/>
      <dgm:t>
        <a:bodyPr/>
        <a:lstStyle/>
        <a:p>
          <a:endParaRPr lang="pl-PL"/>
        </a:p>
      </dgm:t>
    </dgm:pt>
    <dgm:pt modelId="{17AF9BB1-0B5A-4CE2-B218-ACA8809D568F}">
      <dgm:prSet custT="1"/>
      <dgm:spPr/>
      <dgm:t>
        <a:bodyPr/>
        <a:lstStyle/>
        <a:p>
          <a:r>
            <a:rPr lang="pl-PL" sz="16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Organizacja wydarzeń, również w trybie online (spotkania beneficjentów</a:t>
          </a:r>
          <a:r>
            <a:rPr lang="en-US" sz="16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)</a:t>
          </a:r>
          <a:endParaRPr lang="pl-PL" sz="1600" kern="120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F51119B1-B067-4A07-BFEA-C9AF222DAAD1}" type="parTrans" cxnId="{EB9DCAF9-29D7-4ED4-94FB-B568379169CA}">
      <dgm:prSet/>
      <dgm:spPr/>
      <dgm:t>
        <a:bodyPr/>
        <a:lstStyle/>
        <a:p>
          <a:endParaRPr lang="pl-PL"/>
        </a:p>
      </dgm:t>
    </dgm:pt>
    <dgm:pt modelId="{9E5094C9-3C2D-461B-AA62-2FA42EC126F3}" type="sibTrans" cxnId="{EB9DCAF9-29D7-4ED4-94FB-B568379169CA}">
      <dgm:prSet/>
      <dgm:spPr/>
      <dgm:t>
        <a:bodyPr/>
        <a:lstStyle/>
        <a:p>
          <a:endParaRPr lang="pl-PL"/>
        </a:p>
      </dgm:t>
    </dgm:pt>
    <dgm:pt modelId="{CEF7898E-4593-4801-BAAE-B1D881DD6214}" type="pres">
      <dgm:prSet presAssocID="{4B84C954-C4FD-44EE-9D6B-532D439295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B70A04-C801-45AF-B412-3102135BD5B8}" type="pres">
      <dgm:prSet presAssocID="{19A27567-D405-4DA8-A42F-801547A3CF10}" presName="vertOne" presStyleCnt="0"/>
      <dgm:spPr/>
    </dgm:pt>
    <dgm:pt modelId="{91BBD398-D1AF-41A9-8DBB-2EF8EF97D06D}" type="pres">
      <dgm:prSet presAssocID="{19A27567-D405-4DA8-A42F-801547A3CF10}" presName="txOne" presStyleLbl="node0" presStyleIdx="0" presStyleCnt="1" custScaleY="62416">
        <dgm:presLayoutVars>
          <dgm:chPref val="3"/>
        </dgm:presLayoutVars>
      </dgm:prSet>
      <dgm:spPr/>
    </dgm:pt>
    <dgm:pt modelId="{36F01E30-945C-40DE-991D-B3447DD384DF}" type="pres">
      <dgm:prSet presAssocID="{19A27567-D405-4DA8-A42F-801547A3CF10}" presName="parTransOne" presStyleCnt="0"/>
      <dgm:spPr/>
    </dgm:pt>
    <dgm:pt modelId="{35EF06B1-12F6-4EF8-B5FC-63BA6662D1FA}" type="pres">
      <dgm:prSet presAssocID="{19A27567-D405-4DA8-A42F-801547A3CF10}" presName="horzOne" presStyleCnt="0"/>
      <dgm:spPr/>
    </dgm:pt>
    <dgm:pt modelId="{6C6D7FDC-49A0-42DE-964B-2D10CC8463C2}" type="pres">
      <dgm:prSet presAssocID="{C4205673-F3E0-42BF-88FF-C56AEAE0593C}" presName="vertTwo" presStyleCnt="0"/>
      <dgm:spPr/>
    </dgm:pt>
    <dgm:pt modelId="{3C33AB8A-FCE0-4C65-992A-0BD278B4685C}" type="pres">
      <dgm:prSet presAssocID="{C4205673-F3E0-42BF-88FF-C56AEAE0593C}" presName="txTwo" presStyleLbl="node2" presStyleIdx="0" presStyleCnt="3">
        <dgm:presLayoutVars>
          <dgm:chPref val="3"/>
        </dgm:presLayoutVars>
      </dgm:prSet>
      <dgm:spPr/>
    </dgm:pt>
    <dgm:pt modelId="{A29E3B62-2E88-4A27-AEE5-F32895D35602}" type="pres">
      <dgm:prSet presAssocID="{C4205673-F3E0-42BF-88FF-C56AEAE0593C}" presName="horzTwo" presStyleCnt="0"/>
      <dgm:spPr/>
    </dgm:pt>
    <dgm:pt modelId="{0AA06B24-819F-495F-A2D1-C7DA6645ACCD}" type="pres">
      <dgm:prSet presAssocID="{EC4A034C-C997-4C9D-88B1-02FEBA780413}" presName="sibSpaceTwo" presStyleCnt="0"/>
      <dgm:spPr/>
    </dgm:pt>
    <dgm:pt modelId="{7068A284-CD3B-4236-9303-977009BFEEEC}" type="pres">
      <dgm:prSet presAssocID="{F9672997-CA69-435D-BBF4-E9AAFE0F626D}" presName="vertTwo" presStyleCnt="0"/>
      <dgm:spPr/>
    </dgm:pt>
    <dgm:pt modelId="{0EF91671-72F2-4FB6-AB68-1503672F0DC3}" type="pres">
      <dgm:prSet presAssocID="{F9672997-CA69-435D-BBF4-E9AAFE0F626D}" presName="txTwo" presStyleLbl="node2" presStyleIdx="1" presStyleCnt="3">
        <dgm:presLayoutVars>
          <dgm:chPref val="3"/>
        </dgm:presLayoutVars>
      </dgm:prSet>
      <dgm:spPr/>
    </dgm:pt>
    <dgm:pt modelId="{9D12972A-BFA1-4FC4-B6B9-C921661BCB9B}" type="pres">
      <dgm:prSet presAssocID="{F9672997-CA69-435D-BBF4-E9AAFE0F626D}" presName="horzTwo" presStyleCnt="0"/>
      <dgm:spPr/>
    </dgm:pt>
    <dgm:pt modelId="{83119E6C-0AEF-4828-A6D3-8A3ECD591809}" type="pres">
      <dgm:prSet presAssocID="{99AC36BF-FF36-493B-9DD2-87346F5FF57E}" presName="sibSpaceTwo" presStyleCnt="0"/>
      <dgm:spPr/>
    </dgm:pt>
    <dgm:pt modelId="{3DA6036B-6122-43F4-8D17-AF08B81910D9}" type="pres">
      <dgm:prSet presAssocID="{17AF9BB1-0B5A-4CE2-B218-ACA8809D568F}" presName="vertTwo" presStyleCnt="0"/>
      <dgm:spPr/>
    </dgm:pt>
    <dgm:pt modelId="{D24403CE-41A9-4930-A2FE-215921F740EB}" type="pres">
      <dgm:prSet presAssocID="{17AF9BB1-0B5A-4CE2-B218-ACA8809D568F}" presName="txTwo" presStyleLbl="node2" presStyleIdx="2" presStyleCnt="3">
        <dgm:presLayoutVars>
          <dgm:chPref val="3"/>
        </dgm:presLayoutVars>
      </dgm:prSet>
      <dgm:spPr/>
    </dgm:pt>
    <dgm:pt modelId="{652C5B70-FB6A-401B-978D-2ED74890A4B0}" type="pres">
      <dgm:prSet presAssocID="{17AF9BB1-0B5A-4CE2-B218-ACA8809D568F}" presName="horzTwo" presStyleCnt="0"/>
      <dgm:spPr/>
    </dgm:pt>
  </dgm:ptLst>
  <dgm:cxnLst>
    <dgm:cxn modelId="{3DB28E14-497B-433D-BC71-A4721E362684}" type="presOf" srcId="{17AF9BB1-0B5A-4CE2-B218-ACA8809D568F}" destId="{D24403CE-41A9-4930-A2FE-215921F740EB}" srcOrd="0" destOrd="0" presId="urn:microsoft.com/office/officeart/2005/8/layout/hierarchy4"/>
    <dgm:cxn modelId="{746A9D1C-4EEF-4C6B-B6F3-542F8DCA73E0}" type="presOf" srcId="{19A27567-D405-4DA8-A42F-801547A3CF10}" destId="{91BBD398-D1AF-41A9-8DBB-2EF8EF97D06D}" srcOrd="0" destOrd="0" presId="urn:microsoft.com/office/officeart/2005/8/layout/hierarchy4"/>
    <dgm:cxn modelId="{137CD144-0D26-4BF8-94BE-ADEDAE8BAF4F}" srcId="{19A27567-D405-4DA8-A42F-801547A3CF10}" destId="{F9672997-CA69-435D-BBF4-E9AAFE0F626D}" srcOrd="1" destOrd="0" parTransId="{EE68F7FF-59A3-45A9-B896-A4C8338D735D}" sibTransId="{99AC36BF-FF36-493B-9DD2-87346F5FF57E}"/>
    <dgm:cxn modelId="{1751766B-DBF9-4E04-81C8-82D3E3EAA006}" srcId="{4B84C954-C4FD-44EE-9D6B-532D4392953B}" destId="{19A27567-D405-4DA8-A42F-801547A3CF10}" srcOrd="0" destOrd="0" parTransId="{2329F60F-CBB3-4E0D-9E8D-89E12712D9AC}" sibTransId="{CA100F93-9726-473B-AB8D-43620E0BE72A}"/>
    <dgm:cxn modelId="{9CE92B8C-EA0F-48FE-8D8C-59275168426A}" type="presOf" srcId="{4B84C954-C4FD-44EE-9D6B-532D4392953B}" destId="{CEF7898E-4593-4801-BAAE-B1D881DD6214}" srcOrd="0" destOrd="0" presId="urn:microsoft.com/office/officeart/2005/8/layout/hierarchy4"/>
    <dgm:cxn modelId="{1D949D92-43FA-4283-8B2E-6A98402C5CEA}" srcId="{19A27567-D405-4DA8-A42F-801547A3CF10}" destId="{C4205673-F3E0-42BF-88FF-C56AEAE0593C}" srcOrd="0" destOrd="0" parTransId="{06151B4F-0870-429B-8C60-2E35794B74AA}" sibTransId="{EC4A034C-C997-4C9D-88B1-02FEBA780413}"/>
    <dgm:cxn modelId="{710641BA-9198-4AEF-9410-F9B2A9DB107D}" type="presOf" srcId="{F9672997-CA69-435D-BBF4-E9AAFE0F626D}" destId="{0EF91671-72F2-4FB6-AB68-1503672F0DC3}" srcOrd="0" destOrd="0" presId="urn:microsoft.com/office/officeart/2005/8/layout/hierarchy4"/>
    <dgm:cxn modelId="{C9CF3FEB-6D93-4A9E-A766-15321E717E4F}" type="presOf" srcId="{C4205673-F3E0-42BF-88FF-C56AEAE0593C}" destId="{3C33AB8A-FCE0-4C65-992A-0BD278B4685C}" srcOrd="0" destOrd="0" presId="urn:microsoft.com/office/officeart/2005/8/layout/hierarchy4"/>
    <dgm:cxn modelId="{EB9DCAF9-29D7-4ED4-94FB-B568379169CA}" srcId="{19A27567-D405-4DA8-A42F-801547A3CF10}" destId="{17AF9BB1-0B5A-4CE2-B218-ACA8809D568F}" srcOrd="2" destOrd="0" parTransId="{F51119B1-B067-4A07-BFEA-C9AF222DAAD1}" sibTransId="{9E5094C9-3C2D-461B-AA62-2FA42EC126F3}"/>
    <dgm:cxn modelId="{08E5FEA5-48D2-40E2-AFB5-70DB3E1EF3B4}" type="presParOf" srcId="{CEF7898E-4593-4801-BAAE-B1D881DD6214}" destId="{68B70A04-C801-45AF-B412-3102135BD5B8}" srcOrd="0" destOrd="0" presId="urn:microsoft.com/office/officeart/2005/8/layout/hierarchy4"/>
    <dgm:cxn modelId="{262C78F5-1C9B-4D2D-9B05-0ED7A09ACA70}" type="presParOf" srcId="{68B70A04-C801-45AF-B412-3102135BD5B8}" destId="{91BBD398-D1AF-41A9-8DBB-2EF8EF97D06D}" srcOrd="0" destOrd="0" presId="urn:microsoft.com/office/officeart/2005/8/layout/hierarchy4"/>
    <dgm:cxn modelId="{16FBC592-3438-4DCA-A4E5-2F6ACFE945E3}" type="presParOf" srcId="{68B70A04-C801-45AF-B412-3102135BD5B8}" destId="{36F01E30-945C-40DE-991D-B3447DD384DF}" srcOrd="1" destOrd="0" presId="urn:microsoft.com/office/officeart/2005/8/layout/hierarchy4"/>
    <dgm:cxn modelId="{4D511B11-E1E9-4980-BFE4-6434F1CCA27E}" type="presParOf" srcId="{68B70A04-C801-45AF-B412-3102135BD5B8}" destId="{35EF06B1-12F6-4EF8-B5FC-63BA6662D1FA}" srcOrd="2" destOrd="0" presId="urn:microsoft.com/office/officeart/2005/8/layout/hierarchy4"/>
    <dgm:cxn modelId="{B825454A-0879-490B-85C1-FED9955A1A98}" type="presParOf" srcId="{35EF06B1-12F6-4EF8-B5FC-63BA6662D1FA}" destId="{6C6D7FDC-49A0-42DE-964B-2D10CC8463C2}" srcOrd="0" destOrd="0" presId="urn:microsoft.com/office/officeart/2005/8/layout/hierarchy4"/>
    <dgm:cxn modelId="{79401F0C-E1C0-453A-BE4E-2DF7AD9987B0}" type="presParOf" srcId="{6C6D7FDC-49A0-42DE-964B-2D10CC8463C2}" destId="{3C33AB8A-FCE0-4C65-992A-0BD278B4685C}" srcOrd="0" destOrd="0" presId="urn:microsoft.com/office/officeart/2005/8/layout/hierarchy4"/>
    <dgm:cxn modelId="{ADBDD503-8799-4EEF-AEC3-E9B12C98FB2A}" type="presParOf" srcId="{6C6D7FDC-49A0-42DE-964B-2D10CC8463C2}" destId="{A29E3B62-2E88-4A27-AEE5-F32895D35602}" srcOrd="1" destOrd="0" presId="urn:microsoft.com/office/officeart/2005/8/layout/hierarchy4"/>
    <dgm:cxn modelId="{EDC143B9-3646-4915-9E80-61CEF299F5CA}" type="presParOf" srcId="{35EF06B1-12F6-4EF8-B5FC-63BA6662D1FA}" destId="{0AA06B24-819F-495F-A2D1-C7DA6645ACCD}" srcOrd="1" destOrd="0" presId="urn:microsoft.com/office/officeart/2005/8/layout/hierarchy4"/>
    <dgm:cxn modelId="{36C31943-021A-41D4-95D9-99579A2EDAFC}" type="presParOf" srcId="{35EF06B1-12F6-4EF8-B5FC-63BA6662D1FA}" destId="{7068A284-CD3B-4236-9303-977009BFEEEC}" srcOrd="2" destOrd="0" presId="urn:microsoft.com/office/officeart/2005/8/layout/hierarchy4"/>
    <dgm:cxn modelId="{58A95BB8-B21F-4227-A02D-18CF461E0E6E}" type="presParOf" srcId="{7068A284-CD3B-4236-9303-977009BFEEEC}" destId="{0EF91671-72F2-4FB6-AB68-1503672F0DC3}" srcOrd="0" destOrd="0" presId="urn:microsoft.com/office/officeart/2005/8/layout/hierarchy4"/>
    <dgm:cxn modelId="{E0E0EF5A-6495-472E-8AB9-9F6101650FF3}" type="presParOf" srcId="{7068A284-CD3B-4236-9303-977009BFEEEC}" destId="{9D12972A-BFA1-4FC4-B6B9-C921661BCB9B}" srcOrd="1" destOrd="0" presId="urn:microsoft.com/office/officeart/2005/8/layout/hierarchy4"/>
    <dgm:cxn modelId="{FA488FAA-2BE5-42BA-B11D-0E85F73B52D8}" type="presParOf" srcId="{35EF06B1-12F6-4EF8-B5FC-63BA6662D1FA}" destId="{83119E6C-0AEF-4828-A6D3-8A3ECD591809}" srcOrd="3" destOrd="0" presId="urn:microsoft.com/office/officeart/2005/8/layout/hierarchy4"/>
    <dgm:cxn modelId="{6DA0F904-03FA-4B9B-986B-B2DFA55EB412}" type="presParOf" srcId="{35EF06B1-12F6-4EF8-B5FC-63BA6662D1FA}" destId="{3DA6036B-6122-43F4-8D17-AF08B81910D9}" srcOrd="4" destOrd="0" presId="urn:microsoft.com/office/officeart/2005/8/layout/hierarchy4"/>
    <dgm:cxn modelId="{990544A5-B465-4E82-AB27-71BE6440C106}" type="presParOf" srcId="{3DA6036B-6122-43F4-8D17-AF08B81910D9}" destId="{D24403CE-41A9-4930-A2FE-215921F740EB}" srcOrd="0" destOrd="0" presId="urn:microsoft.com/office/officeart/2005/8/layout/hierarchy4"/>
    <dgm:cxn modelId="{60AEE520-DEAB-479B-BF6E-F7F2058845C5}" type="presParOf" srcId="{3DA6036B-6122-43F4-8D17-AF08B81910D9}" destId="{652C5B70-FB6A-401B-978D-2ED74890A4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6B7252B-570A-46BD-849D-EF40D6E162D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408BD90-AAC0-43F8-A41B-A9CA5A12715D}">
      <dgm:prSet phldrT="[Tekst]"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Przykłady wydatków niekwalifikowalnych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139F3081-FAA8-4C61-9863-FF61582C2062}" type="parTrans" cxnId="{82ECA085-FF17-45B8-B59D-0C9C1DA8786C}">
      <dgm:prSet/>
      <dgm:spPr/>
      <dgm:t>
        <a:bodyPr/>
        <a:lstStyle/>
        <a:p>
          <a:endParaRPr lang="en-US" noProof="0"/>
        </a:p>
      </dgm:t>
    </dgm:pt>
    <dgm:pt modelId="{7C04FFFC-EE3D-445D-88D0-5F9F3622C117}" type="sibTrans" cxnId="{82ECA085-FF17-45B8-B59D-0C9C1DA8786C}">
      <dgm:prSet/>
      <dgm:spPr/>
      <dgm:t>
        <a:bodyPr/>
        <a:lstStyle/>
        <a:p>
          <a:endParaRPr lang="en-US" noProof="0"/>
        </a:p>
      </dgm:t>
    </dgm:pt>
    <dgm:pt modelId="{3A5C2F84-3503-484F-BAE5-B3DE3A71F8C0}">
      <dgm:prSet custT="1"/>
      <dgm:spPr/>
      <dgm:t>
        <a:bodyPr/>
        <a:lstStyle/>
        <a:p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Grzywny, kary finansowe i wydatki na spory prawne i sądowe,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D9EABC6C-15AA-4FA8-BCC5-DA9B7952CADF}" type="parTrans" cxnId="{35AE9429-054F-445C-A2FB-BBC80E9D433B}">
      <dgm:prSet/>
      <dgm:spPr/>
      <dgm:t>
        <a:bodyPr/>
        <a:lstStyle/>
        <a:p>
          <a:endParaRPr lang="en-US" noProof="0"/>
        </a:p>
      </dgm:t>
    </dgm:pt>
    <dgm:pt modelId="{A9253DB3-8524-4FA6-B844-D85AB09935E1}" type="sibTrans" cxnId="{35AE9429-054F-445C-A2FB-BBC80E9D433B}">
      <dgm:prSet/>
      <dgm:spPr/>
      <dgm:t>
        <a:bodyPr/>
        <a:lstStyle/>
        <a:p>
          <a:endParaRPr lang="en-US" noProof="0"/>
        </a:p>
      </dgm:t>
    </dgm:pt>
    <dgm:pt modelId="{50BF3A09-0C9E-46A9-84F9-14E12B469E6B}">
      <dgm:prSet custT="1"/>
      <dgm:spPr/>
      <dgm:t>
        <a:bodyPr/>
        <a:lstStyle/>
        <a:p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poniesione i/lub zapłacone poza okresem trwania projektu (z wyjątkiem kosztów przygotowawczych),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91FED058-362E-473C-BF6B-EA31AD482935}" type="parTrans" cxnId="{BA9308FD-70A6-42C5-9EE3-136C8EC79D9F}">
      <dgm:prSet/>
      <dgm:spPr/>
      <dgm:t>
        <a:bodyPr/>
        <a:lstStyle/>
        <a:p>
          <a:endParaRPr lang="pl-PL"/>
        </a:p>
      </dgm:t>
    </dgm:pt>
    <dgm:pt modelId="{1930A1DA-7A8F-4E52-ABEA-5146DEF7ED78}" type="sibTrans" cxnId="{BA9308FD-70A6-42C5-9EE3-136C8EC79D9F}">
      <dgm:prSet/>
      <dgm:spPr/>
      <dgm:t>
        <a:bodyPr/>
        <a:lstStyle/>
        <a:p>
          <a:endParaRPr lang="pl-PL"/>
        </a:p>
      </dgm:t>
    </dgm:pt>
    <dgm:pt modelId="{6E616D46-A817-4F2C-A2F6-45F773FCA124}">
      <dgm:prSet custT="1"/>
      <dgm:spPr/>
      <dgm:t>
        <a:bodyPr/>
        <a:lstStyle/>
        <a:p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związane z wahaniami kursu walut (różnice kursowe),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8B5FF4A6-332D-44B6-BDE3-8B8D27C2ABFC}" type="parTrans" cxnId="{D550F5F0-DF90-495A-BE6D-9043230448D9}">
      <dgm:prSet/>
      <dgm:spPr/>
      <dgm:t>
        <a:bodyPr/>
        <a:lstStyle/>
        <a:p>
          <a:endParaRPr lang="pl-PL"/>
        </a:p>
      </dgm:t>
    </dgm:pt>
    <dgm:pt modelId="{A6B6F683-C100-4C4F-B161-A81A21C4DF55}" type="sibTrans" cxnId="{D550F5F0-DF90-495A-BE6D-9043230448D9}">
      <dgm:prSet/>
      <dgm:spPr/>
      <dgm:t>
        <a:bodyPr/>
        <a:lstStyle/>
        <a:p>
          <a:endParaRPr lang="pl-PL"/>
        </a:p>
      </dgm:t>
    </dgm:pt>
    <dgm:pt modelId="{400DB759-1953-4FB8-B7F2-179C1079DC90}">
      <dgm:prSet custT="1"/>
      <dgm:spPr/>
      <dgm:t>
        <a:bodyPr/>
        <a:lstStyle/>
        <a:p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Odsetki od zadłużenia,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5B755C8E-D97D-4E76-8673-924C75998F2B}" type="parTrans" cxnId="{6865AD61-CB6D-4A47-A211-00B0728B448E}">
      <dgm:prSet/>
      <dgm:spPr/>
      <dgm:t>
        <a:bodyPr/>
        <a:lstStyle/>
        <a:p>
          <a:endParaRPr lang="pl-PL"/>
        </a:p>
      </dgm:t>
    </dgm:pt>
    <dgm:pt modelId="{8A57A0C6-E026-4574-9ECF-BDB672384158}" type="sibTrans" cxnId="{6865AD61-CB6D-4A47-A211-00B0728B448E}">
      <dgm:prSet/>
      <dgm:spPr/>
      <dgm:t>
        <a:bodyPr/>
        <a:lstStyle/>
        <a:p>
          <a:endParaRPr lang="pl-PL"/>
        </a:p>
      </dgm:t>
    </dgm:pt>
    <dgm:pt modelId="{177BC5F7-6B16-469C-A33C-9B55DD4854E4}">
      <dgm:prSet custT="1"/>
      <dgm:spPr/>
      <dgm:t>
        <a:bodyPr/>
        <a:lstStyle/>
        <a:p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Możliwy do odzyskania VAT,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9D8CA700-BAD0-4048-9E7D-39CD96CC684C}" type="parTrans" cxnId="{1C2D27B6-C494-45D6-83C8-ABF1B97EF033}">
      <dgm:prSet/>
      <dgm:spPr/>
      <dgm:t>
        <a:bodyPr/>
        <a:lstStyle/>
        <a:p>
          <a:endParaRPr lang="pl-PL"/>
        </a:p>
      </dgm:t>
    </dgm:pt>
    <dgm:pt modelId="{3A5D414B-E43B-47D0-B25B-B0EEDE9C6A63}" type="sibTrans" cxnId="{1C2D27B6-C494-45D6-83C8-ABF1B97EF033}">
      <dgm:prSet/>
      <dgm:spPr/>
      <dgm:t>
        <a:bodyPr/>
        <a:lstStyle/>
        <a:p>
          <a:endParaRPr lang="pl-PL"/>
        </a:p>
      </dgm:t>
    </dgm:pt>
    <dgm:pt modelId="{B008BB06-2B41-457E-933F-EC2BBC914ABA}">
      <dgm:prSet custT="1"/>
      <dgm:spPr/>
      <dgm:t>
        <a:bodyPr/>
        <a:lstStyle/>
        <a:p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Opłaty za krajowe transakcje finansowe,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2169453F-6105-48AD-99F4-C454AC99E8F3}" type="parTrans" cxnId="{3560BD70-D8CD-4A22-BCC6-3745E90485F5}">
      <dgm:prSet/>
      <dgm:spPr/>
      <dgm:t>
        <a:bodyPr/>
        <a:lstStyle/>
        <a:p>
          <a:endParaRPr lang="pl-PL"/>
        </a:p>
      </dgm:t>
    </dgm:pt>
    <dgm:pt modelId="{C03E4D2B-DC77-4ED4-B0F8-794788E099E9}" type="sibTrans" cxnId="{3560BD70-D8CD-4A22-BCC6-3745E90485F5}">
      <dgm:prSet/>
      <dgm:spPr/>
      <dgm:t>
        <a:bodyPr/>
        <a:lstStyle/>
        <a:p>
          <a:endParaRPr lang="pl-PL"/>
        </a:p>
      </dgm:t>
    </dgm:pt>
    <dgm:pt modelId="{6B9D4849-DCC3-48CD-BED5-9BF68E0CEF49}">
      <dgm:prSet custT="1"/>
      <dgm:spPr/>
      <dgm:t>
        <a:bodyPr/>
        <a:lstStyle/>
        <a:p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Wkład rzeczowy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792C30A1-2817-43FD-9899-EAB5E63C39DC}" type="parTrans" cxnId="{181FC706-A0C8-4CFB-82A1-30479B004118}">
      <dgm:prSet/>
      <dgm:spPr/>
      <dgm:t>
        <a:bodyPr/>
        <a:lstStyle/>
        <a:p>
          <a:endParaRPr lang="pl-PL"/>
        </a:p>
      </dgm:t>
    </dgm:pt>
    <dgm:pt modelId="{C44C1B97-F116-46BB-8052-AC3D3269C628}" type="sibTrans" cxnId="{181FC706-A0C8-4CFB-82A1-30479B004118}">
      <dgm:prSet/>
      <dgm:spPr/>
      <dgm:t>
        <a:bodyPr/>
        <a:lstStyle/>
        <a:p>
          <a:endParaRPr lang="pl-PL"/>
        </a:p>
      </dgm:t>
    </dgm:pt>
    <dgm:pt modelId="{6A43F0AA-E037-492D-B012-F1DE393C2216}" type="pres">
      <dgm:prSet presAssocID="{D6B7252B-570A-46BD-849D-EF40D6E162D6}" presName="linear" presStyleCnt="0">
        <dgm:presLayoutVars>
          <dgm:dir/>
          <dgm:animLvl val="lvl"/>
          <dgm:resizeHandles val="exact"/>
        </dgm:presLayoutVars>
      </dgm:prSet>
      <dgm:spPr/>
    </dgm:pt>
    <dgm:pt modelId="{C6D0FC38-791C-40BC-9783-20FEE3A502E2}" type="pres">
      <dgm:prSet presAssocID="{9408BD90-AAC0-43F8-A41B-A9CA5A12715D}" presName="parentLin" presStyleCnt="0"/>
      <dgm:spPr/>
    </dgm:pt>
    <dgm:pt modelId="{976B80A8-3F78-41B3-A660-91B909AA6B78}" type="pres">
      <dgm:prSet presAssocID="{9408BD90-AAC0-43F8-A41B-A9CA5A12715D}" presName="parentLeftMargin" presStyleLbl="node1" presStyleIdx="0" presStyleCnt="1"/>
      <dgm:spPr/>
    </dgm:pt>
    <dgm:pt modelId="{CE7D1B12-1B52-4EA4-85B5-4B66D0DCB9A5}" type="pres">
      <dgm:prSet presAssocID="{9408BD90-AAC0-43F8-A41B-A9CA5A12715D}" presName="parentText" presStyleLbl="node1" presStyleIdx="0" presStyleCnt="1" custScaleX="109602" custScaleY="50900">
        <dgm:presLayoutVars>
          <dgm:chMax val="0"/>
          <dgm:bulletEnabled val="1"/>
        </dgm:presLayoutVars>
      </dgm:prSet>
      <dgm:spPr/>
    </dgm:pt>
    <dgm:pt modelId="{8D968F3D-E378-4DCE-B52C-07F0A36D1A54}" type="pres">
      <dgm:prSet presAssocID="{9408BD90-AAC0-43F8-A41B-A9CA5A12715D}" presName="negativeSpace" presStyleCnt="0"/>
      <dgm:spPr/>
    </dgm:pt>
    <dgm:pt modelId="{5DAC858E-FB0D-42C3-9E12-1BCD55C2E4AD}" type="pres">
      <dgm:prSet presAssocID="{9408BD90-AAC0-43F8-A41B-A9CA5A12715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81FC706-A0C8-4CFB-82A1-30479B004118}" srcId="{9408BD90-AAC0-43F8-A41B-A9CA5A12715D}" destId="{6B9D4849-DCC3-48CD-BED5-9BF68E0CEF49}" srcOrd="6" destOrd="0" parTransId="{792C30A1-2817-43FD-9899-EAB5E63C39DC}" sibTransId="{C44C1B97-F116-46BB-8052-AC3D3269C628}"/>
    <dgm:cxn modelId="{D2E6D507-D2FB-4F4F-8AD8-59EC5912182B}" type="presOf" srcId="{9408BD90-AAC0-43F8-A41B-A9CA5A12715D}" destId="{976B80A8-3F78-41B3-A660-91B909AA6B78}" srcOrd="0" destOrd="0" presId="urn:microsoft.com/office/officeart/2005/8/layout/list1"/>
    <dgm:cxn modelId="{4466F911-6AF9-4474-AC1E-722C9EA4EFB2}" type="presOf" srcId="{6E616D46-A817-4F2C-A2F6-45F773FCA124}" destId="{5DAC858E-FB0D-42C3-9E12-1BCD55C2E4AD}" srcOrd="0" destOrd="2" presId="urn:microsoft.com/office/officeart/2005/8/layout/list1"/>
    <dgm:cxn modelId="{B811B91B-C003-455B-98AF-64A852B87699}" type="presOf" srcId="{177BC5F7-6B16-469C-A33C-9B55DD4854E4}" destId="{5DAC858E-FB0D-42C3-9E12-1BCD55C2E4AD}" srcOrd="0" destOrd="4" presId="urn:microsoft.com/office/officeart/2005/8/layout/list1"/>
    <dgm:cxn modelId="{556EEC1D-9AF8-4CB5-BF70-8BF694A076BF}" type="presOf" srcId="{400DB759-1953-4FB8-B7F2-179C1079DC90}" destId="{5DAC858E-FB0D-42C3-9E12-1BCD55C2E4AD}" srcOrd="0" destOrd="3" presId="urn:microsoft.com/office/officeart/2005/8/layout/list1"/>
    <dgm:cxn modelId="{35AE9429-054F-445C-A2FB-BBC80E9D433B}" srcId="{9408BD90-AAC0-43F8-A41B-A9CA5A12715D}" destId="{3A5C2F84-3503-484F-BAE5-B3DE3A71F8C0}" srcOrd="0" destOrd="0" parTransId="{D9EABC6C-15AA-4FA8-BCC5-DA9B7952CADF}" sibTransId="{A9253DB3-8524-4FA6-B844-D85AB09935E1}"/>
    <dgm:cxn modelId="{6865AD61-CB6D-4A47-A211-00B0728B448E}" srcId="{9408BD90-AAC0-43F8-A41B-A9CA5A12715D}" destId="{400DB759-1953-4FB8-B7F2-179C1079DC90}" srcOrd="3" destOrd="0" parTransId="{5B755C8E-D97D-4E76-8673-924C75998F2B}" sibTransId="{8A57A0C6-E026-4574-9ECF-BDB672384158}"/>
    <dgm:cxn modelId="{1570E86E-7D17-4A2E-ADA7-DADE8CA4335E}" type="presOf" srcId="{B008BB06-2B41-457E-933F-EC2BBC914ABA}" destId="{5DAC858E-FB0D-42C3-9E12-1BCD55C2E4AD}" srcOrd="0" destOrd="5" presId="urn:microsoft.com/office/officeart/2005/8/layout/list1"/>
    <dgm:cxn modelId="{3560BD70-D8CD-4A22-BCC6-3745E90485F5}" srcId="{9408BD90-AAC0-43F8-A41B-A9CA5A12715D}" destId="{B008BB06-2B41-457E-933F-EC2BBC914ABA}" srcOrd="5" destOrd="0" parTransId="{2169453F-6105-48AD-99F4-C454AC99E8F3}" sibTransId="{C03E4D2B-DC77-4ED4-B0F8-794788E099E9}"/>
    <dgm:cxn modelId="{6EF7D75A-1E67-420C-98DA-F0C27FA54108}" type="presOf" srcId="{6B9D4849-DCC3-48CD-BED5-9BF68E0CEF49}" destId="{5DAC858E-FB0D-42C3-9E12-1BCD55C2E4AD}" srcOrd="0" destOrd="6" presId="urn:microsoft.com/office/officeart/2005/8/layout/list1"/>
    <dgm:cxn modelId="{82ECA085-FF17-45B8-B59D-0C9C1DA8786C}" srcId="{D6B7252B-570A-46BD-849D-EF40D6E162D6}" destId="{9408BD90-AAC0-43F8-A41B-A9CA5A12715D}" srcOrd="0" destOrd="0" parTransId="{139F3081-FAA8-4C61-9863-FF61582C2062}" sibTransId="{7C04FFFC-EE3D-445D-88D0-5F9F3622C117}"/>
    <dgm:cxn modelId="{32A58C9C-10C0-4A45-83CF-6504AF938801}" type="presOf" srcId="{D6B7252B-570A-46BD-849D-EF40D6E162D6}" destId="{6A43F0AA-E037-492D-B012-F1DE393C2216}" srcOrd="0" destOrd="0" presId="urn:microsoft.com/office/officeart/2005/8/layout/list1"/>
    <dgm:cxn modelId="{9B3C50AF-05EA-44E3-AA9D-F930052164B1}" type="presOf" srcId="{3A5C2F84-3503-484F-BAE5-B3DE3A71F8C0}" destId="{5DAC858E-FB0D-42C3-9E12-1BCD55C2E4AD}" srcOrd="0" destOrd="0" presId="urn:microsoft.com/office/officeart/2005/8/layout/list1"/>
    <dgm:cxn modelId="{1C2D27B6-C494-45D6-83C8-ABF1B97EF033}" srcId="{9408BD90-AAC0-43F8-A41B-A9CA5A12715D}" destId="{177BC5F7-6B16-469C-A33C-9B55DD4854E4}" srcOrd="4" destOrd="0" parTransId="{9D8CA700-BAD0-4048-9E7D-39CD96CC684C}" sibTransId="{3A5D414B-E43B-47D0-B25B-B0EEDE9C6A63}"/>
    <dgm:cxn modelId="{EF4375C0-2918-477F-8D31-7DF30C1E5DFB}" type="presOf" srcId="{9408BD90-AAC0-43F8-A41B-A9CA5A12715D}" destId="{CE7D1B12-1B52-4EA4-85B5-4B66D0DCB9A5}" srcOrd="1" destOrd="0" presId="urn:microsoft.com/office/officeart/2005/8/layout/list1"/>
    <dgm:cxn modelId="{D550F5F0-DF90-495A-BE6D-9043230448D9}" srcId="{9408BD90-AAC0-43F8-A41B-A9CA5A12715D}" destId="{6E616D46-A817-4F2C-A2F6-45F773FCA124}" srcOrd="2" destOrd="0" parTransId="{8B5FF4A6-332D-44B6-BDE3-8B8D27C2ABFC}" sibTransId="{A6B6F683-C100-4C4F-B161-A81A21C4DF55}"/>
    <dgm:cxn modelId="{651720F3-4D71-4C75-8188-263124B1D2B3}" type="presOf" srcId="{50BF3A09-0C9E-46A9-84F9-14E12B469E6B}" destId="{5DAC858E-FB0D-42C3-9E12-1BCD55C2E4AD}" srcOrd="0" destOrd="1" presId="urn:microsoft.com/office/officeart/2005/8/layout/list1"/>
    <dgm:cxn modelId="{BA9308FD-70A6-42C5-9EE3-136C8EC79D9F}" srcId="{9408BD90-AAC0-43F8-A41B-A9CA5A12715D}" destId="{50BF3A09-0C9E-46A9-84F9-14E12B469E6B}" srcOrd="1" destOrd="0" parTransId="{91FED058-362E-473C-BF6B-EA31AD482935}" sibTransId="{1930A1DA-7A8F-4E52-ABEA-5146DEF7ED78}"/>
    <dgm:cxn modelId="{64AEFE96-7A7D-4B6C-B140-6CFAF8E639D5}" type="presParOf" srcId="{6A43F0AA-E037-492D-B012-F1DE393C2216}" destId="{C6D0FC38-791C-40BC-9783-20FEE3A502E2}" srcOrd="0" destOrd="0" presId="urn:microsoft.com/office/officeart/2005/8/layout/list1"/>
    <dgm:cxn modelId="{D863C9B5-1C46-4BAA-B1B6-29FBD4255643}" type="presParOf" srcId="{C6D0FC38-791C-40BC-9783-20FEE3A502E2}" destId="{976B80A8-3F78-41B3-A660-91B909AA6B78}" srcOrd="0" destOrd="0" presId="urn:microsoft.com/office/officeart/2005/8/layout/list1"/>
    <dgm:cxn modelId="{37B3A9A6-880D-4011-8352-B90599E60A4B}" type="presParOf" srcId="{C6D0FC38-791C-40BC-9783-20FEE3A502E2}" destId="{CE7D1B12-1B52-4EA4-85B5-4B66D0DCB9A5}" srcOrd="1" destOrd="0" presId="urn:microsoft.com/office/officeart/2005/8/layout/list1"/>
    <dgm:cxn modelId="{731640DF-1A65-4D01-912D-27920326DA06}" type="presParOf" srcId="{6A43F0AA-E037-492D-B012-F1DE393C2216}" destId="{8D968F3D-E378-4DCE-B52C-07F0A36D1A54}" srcOrd="1" destOrd="0" presId="urn:microsoft.com/office/officeart/2005/8/layout/list1"/>
    <dgm:cxn modelId="{5180F26B-8A62-4467-9CB1-C19CA640FD53}" type="presParOf" srcId="{6A43F0AA-E037-492D-B012-F1DE393C2216}" destId="{5DAC858E-FB0D-42C3-9E12-1BCD55C2E4A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D636B0-AC37-4D69-8A4F-05CFE5EF45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77EA45-9AAB-4A53-91B3-FD9CD7AF84A5}">
      <dgm:prSet phldrT="[Tekst]" custT="1"/>
      <dgm:spPr/>
      <dgm:t>
        <a:bodyPr/>
        <a:lstStyle/>
        <a:p>
          <a:r>
            <a:rPr lang="pl-PL" sz="1800" b="0" noProof="0" dirty="0">
              <a:solidFill>
                <a:srgbClr val="FF0000"/>
              </a:solidFill>
              <a:latin typeface="Ope nsans"/>
            </a:rPr>
            <a:t>Nowość! </a:t>
          </a:r>
          <a:r>
            <a:rPr lang="pl-PL" sz="1800" b="0" noProof="0" dirty="0">
              <a:solidFill>
                <a:schemeClr val="tx1"/>
              </a:solidFill>
              <a:latin typeface="Ope nsans"/>
            </a:rPr>
            <a:t>Wydatki na działania projektowe mające na celu walkę ze skutkami pandemii COVID-19 kwalifikowalne od 1 lutego 2020 r.  </a:t>
          </a:r>
          <a:endParaRPr lang="en-US" sz="1800" b="0" noProof="0" dirty="0">
            <a:solidFill>
              <a:srgbClr val="FF0000"/>
            </a:solidFill>
            <a:latin typeface="Ope nsans"/>
          </a:endParaRPr>
        </a:p>
      </dgm:t>
    </dgm:pt>
    <dgm:pt modelId="{26431388-9C50-4A4E-B313-B78DB85B973F}" type="parTrans" cxnId="{78FB35E0-9155-49E7-B7F6-991AE3E8588C}">
      <dgm:prSet/>
      <dgm:spPr/>
      <dgm:t>
        <a:bodyPr/>
        <a:lstStyle/>
        <a:p>
          <a:endParaRPr lang="pl-PL" sz="1800">
            <a:solidFill>
              <a:schemeClr val="bg1"/>
            </a:solidFill>
          </a:endParaRPr>
        </a:p>
      </dgm:t>
    </dgm:pt>
    <dgm:pt modelId="{9DA1B83C-8C6A-44D9-BAEB-CB859DA0742E}" type="sibTrans" cxnId="{78FB35E0-9155-49E7-B7F6-991AE3E8588C}">
      <dgm:prSet/>
      <dgm:spPr/>
      <dgm:t>
        <a:bodyPr/>
        <a:lstStyle/>
        <a:p>
          <a:endParaRPr lang="pl-PL" sz="1800">
            <a:solidFill>
              <a:schemeClr val="bg1"/>
            </a:solidFill>
          </a:endParaRPr>
        </a:p>
      </dgm:t>
    </dgm:pt>
    <dgm:pt modelId="{F698D6C2-B62F-4B03-B255-E5ADD226EB3B}">
      <dgm:prSet phldrT="[Tekst]" custT="1"/>
      <dgm:spPr/>
      <dgm:t>
        <a:bodyPr/>
        <a:lstStyle/>
        <a:p>
          <a:r>
            <a:rPr lang="pl-PL" sz="1800" noProof="0" dirty="0">
              <a:latin typeface="Open Sans"/>
            </a:rPr>
            <a:t>Zakaz podwójnego finansowania wydatków.</a:t>
          </a:r>
          <a:endParaRPr lang="en-US" sz="1800" noProof="0" dirty="0">
            <a:latin typeface="Open Sans"/>
          </a:endParaRPr>
        </a:p>
      </dgm:t>
    </dgm:pt>
    <dgm:pt modelId="{F9BFEE75-D77B-482C-BB05-4BF2ACF02175}" type="parTrans" cxnId="{47F12BF7-DF81-4C8F-A332-75E37FBBA67E}">
      <dgm:prSet/>
      <dgm:spPr/>
      <dgm:t>
        <a:bodyPr/>
        <a:lstStyle/>
        <a:p>
          <a:endParaRPr lang="pl-PL" sz="1800">
            <a:solidFill>
              <a:schemeClr val="bg1"/>
            </a:solidFill>
          </a:endParaRPr>
        </a:p>
      </dgm:t>
    </dgm:pt>
    <dgm:pt modelId="{45B87163-130F-45B0-BA7E-3834E4C840FB}" type="sibTrans" cxnId="{47F12BF7-DF81-4C8F-A332-75E37FBBA67E}">
      <dgm:prSet/>
      <dgm:spPr/>
      <dgm:t>
        <a:bodyPr/>
        <a:lstStyle/>
        <a:p>
          <a:endParaRPr lang="pl-PL" sz="1800">
            <a:solidFill>
              <a:schemeClr val="bg1"/>
            </a:solidFill>
          </a:endParaRPr>
        </a:p>
      </dgm:t>
    </dgm:pt>
    <dgm:pt modelId="{928D9DA6-0BC9-4833-BB4E-04AAB9649BFA}">
      <dgm:prSet phldrT="[Tekst]" custT="1"/>
      <dgm:spPr/>
      <dgm:t>
        <a:bodyPr/>
        <a:lstStyle/>
        <a:p>
          <a:r>
            <a:rPr lang="pl-PL" sz="1800" noProof="0" dirty="0">
              <a:latin typeface="Ope nsans"/>
            </a:rPr>
            <a:t>Niezbędne dla wdrażania projektu</a:t>
          </a:r>
          <a:endParaRPr lang="en-US" sz="1800" noProof="0" dirty="0">
            <a:latin typeface="Ope nsans"/>
          </a:endParaRPr>
        </a:p>
      </dgm:t>
    </dgm:pt>
    <dgm:pt modelId="{2D7A0A9C-7146-4FC6-B7C7-2667D8EC7D9B}" type="parTrans" cxnId="{17E73851-281D-4A38-85E8-A49804F81014}">
      <dgm:prSet/>
      <dgm:spPr/>
      <dgm:t>
        <a:bodyPr/>
        <a:lstStyle/>
        <a:p>
          <a:endParaRPr lang="en-US"/>
        </a:p>
      </dgm:t>
    </dgm:pt>
    <dgm:pt modelId="{C3C0D3A4-CC7E-4BB3-977F-D2CF242AE7B4}" type="sibTrans" cxnId="{17E73851-281D-4A38-85E8-A49804F81014}">
      <dgm:prSet/>
      <dgm:spPr/>
      <dgm:t>
        <a:bodyPr/>
        <a:lstStyle/>
        <a:p>
          <a:endParaRPr lang="en-US"/>
        </a:p>
      </dgm:t>
    </dgm:pt>
    <dgm:pt modelId="{4B0E018C-79B6-4855-982B-67B0A916B64D}">
      <dgm:prSet custT="1"/>
      <dgm:spPr/>
      <dgm:t>
        <a:bodyPr/>
        <a:lstStyle/>
        <a:p>
          <a:r>
            <a:rPr lang="pl-PL" sz="1800" noProof="0" dirty="0">
              <a:latin typeface="Ope nsans"/>
            </a:rPr>
            <a:t>Poniesione i opłacone przez beneficjentów podczas okresu wdrażania projektu</a:t>
          </a:r>
        </a:p>
      </dgm:t>
    </dgm:pt>
    <dgm:pt modelId="{5BA90DDB-9E68-496B-B28D-452366702E2B}" type="parTrans" cxnId="{C0D185A8-1BB2-443C-99DA-6A9A84962D9F}">
      <dgm:prSet/>
      <dgm:spPr/>
      <dgm:t>
        <a:bodyPr/>
        <a:lstStyle/>
        <a:p>
          <a:endParaRPr lang="pl-PL"/>
        </a:p>
      </dgm:t>
    </dgm:pt>
    <dgm:pt modelId="{8936EEE9-C9C2-46DC-BF4D-DE73A250D98F}" type="sibTrans" cxnId="{C0D185A8-1BB2-443C-99DA-6A9A84962D9F}">
      <dgm:prSet/>
      <dgm:spPr/>
      <dgm:t>
        <a:bodyPr/>
        <a:lstStyle/>
        <a:p>
          <a:endParaRPr lang="pl-PL"/>
        </a:p>
      </dgm:t>
    </dgm:pt>
    <dgm:pt modelId="{4E9BA74B-E97E-4726-9995-A940E2AE7AB7}">
      <dgm:prSet custT="1"/>
      <dgm:spPr/>
      <dgm:t>
        <a:bodyPr/>
        <a:lstStyle/>
        <a:p>
          <a:r>
            <a:rPr lang="pl-PL" sz="1800" noProof="0" dirty="0">
              <a:latin typeface="Ope nsans"/>
            </a:rPr>
            <a:t>Uzasadnione, poniesione zgodnie z zasadami efektywności, oszczędności i skuteczności, celowości (efektywność kosztów)</a:t>
          </a:r>
        </a:p>
      </dgm:t>
    </dgm:pt>
    <dgm:pt modelId="{3ACBE27D-7CC4-48F5-8CF4-B50C0D3965EB}" type="parTrans" cxnId="{9B147BA1-FD81-4501-922B-002CC59C8186}">
      <dgm:prSet/>
      <dgm:spPr/>
      <dgm:t>
        <a:bodyPr/>
        <a:lstStyle/>
        <a:p>
          <a:endParaRPr lang="pl-PL"/>
        </a:p>
      </dgm:t>
    </dgm:pt>
    <dgm:pt modelId="{F733FCF2-9A53-40CF-9136-166FD15B27CD}" type="sibTrans" cxnId="{9B147BA1-FD81-4501-922B-002CC59C8186}">
      <dgm:prSet/>
      <dgm:spPr/>
      <dgm:t>
        <a:bodyPr/>
        <a:lstStyle/>
        <a:p>
          <a:endParaRPr lang="pl-PL"/>
        </a:p>
      </dgm:t>
    </dgm:pt>
    <dgm:pt modelId="{BF73DA6C-F6DB-4409-865A-89CDFDFEF76F}">
      <dgm:prSet custT="1"/>
      <dgm:spPr/>
      <dgm:t>
        <a:bodyPr/>
        <a:lstStyle/>
        <a:p>
          <a:r>
            <a:rPr lang="pl-PL" sz="1800" noProof="0" dirty="0">
              <a:latin typeface="Ope nsans"/>
            </a:rPr>
            <a:t>Zgodne z obowiązującym Programem Unii Europejskiej i przepisami krajowymi oraz zgodne z zasadami gospodarności w zarządzaniu finansami</a:t>
          </a:r>
        </a:p>
      </dgm:t>
    </dgm:pt>
    <dgm:pt modelId="{F4A19866-44B3-448E-B77E-D04D6356E441}" type="parTrans" cxnId="{85B5B9BB-03F7-4E12-A0F9-5E1D5FBA3261}">
      <dgm:prSet/>
      <dgm:spPr/>
      <dgm:t>
        <a:bodyPr/>
        <a:lstStyle/>
        <a:p>
          <a:endParaRPr lang="pl-PL"/>
        </a:p>
      </dgm:t>
    </dgm:pt>
    <dgm:pt modelId="{F77671AC-F08F-4012-90D6-EF9B0BE51D4B}" type="sibTrans" cxnId="{85B5B9BB-03F7-4E12-A0F9-5E1D5FBA3261}">
      <dgm:prSet/>
      <dgm:spPr/>
      <dgm:t>
        <a:bodyPr/>
        <a:lstStyle/>
        <a:p>
          <a:endParaRPr lang="pl-PL"/>
        </a:p>
      </dgm:t>
    </dgm:pt>
    <dgm:pt modelId="{867F122A-1FA7-41C7-9B0E-C90251A71A5F}">
      <dgm:prSet custT="1"/>
      <dgm:spPr/>
      <dgm:t>
        <a:bodyPr/>
        <a:lstStyle/>
        <a:p>
          <a:r>
            <a:rPr lang="pl-PL" sz="1800" noProof="0" dirty="0">
              <a:latin typeface="Ope nsans"/>
            </a:rPr>
            <a:t>Możliwe do zidentyfikowania oraz zweryfikowania i zaksięgowane zgodnie z odpowiednimi zasadami rachunkowości (wyjątek: stawki ryczałtowe </a:t>
          </a:r>
          <a:br>
            <a:rPr lang="pl-PL" sz="1800" noProof="0" dirty="0">
              <a:latin typeface="Ope nsans"/>
            </a:rPr>
          </a:br>
          <a:r>
            <a:rPr lang="pl-PL" sz="1800" noProof="0" dirty="0">
              <a:latin typeface="Ope nsans"/>
            </a:rPr>
            <a:t>i kwoty ryczałtowe</a:t>
          </a:r>
          <a:r>
            <a:rPr lang="pl-PL" sz="1800" noProof="0" dirty="0"/>
            <a:t>)</a:t>
          </a:r>
        </a:p>
      </dgm:t>
    </dgm:pt>
    <dgm:pt modelId="{58043279-EFB9-46FC-ABF2-50E6E7EAD487}" type="parTrans" cxnId="{E54C2E71-6B21-4821-B04A-2962A29F6CAC}">
      <dgm:prSet/>
      <dgm:spPr/>
      <dgm:t>
        <a:bodyPr/>
        <a:lstStyle/>
        <a:p>
          <a:endParaRPr lang="pl-PL"/>
        </a:p>
      </dgm:t>
    </dgm:pt>
    <dgm:pt modelId="{A72B12BE-DE35-4777-823E-30E7569EC506}" type="sibTrans" cxnId="{E54C2E71-6B21-4821-B04A-2962A29F6CAC}">
      <dgm:prSet/>
      <dgm:spPr/>
      <dgm:t>
        <a:bodyPr/>
        <a:lstStyle/>
        <a:p>
          <a:endParaRPr lang="pl-PL"/>
        </a:p>
      </dgm:t>
    </dgm:pt>
    <dgm:pt modelId="{38E399DB-F792-49C5-B1CF-2B898FB5254F}" type="pres">
      <dgm:prSet presAssocID="{E2D636B0-AC37-4D69-8A4F-05CFE5EF4573}" presName="linear" presStyleCnt="0">
        <dgm:presLayoutVars>
          <dgm:animLvl val="lvl"/>
          <dgm:resizeHandles val="exact"/>
        </dgm:presLayoutVars>
      </dgm:prSet>
      <dgm:spPr/>
    </dgm:pt>
    <dgm:pt modelId="{2AF7A6EE-A14A-4DD6-977B-70CC26A97915}" type="pres">
      <dgm:prSet presAssocID="{4B0E018C-79B6-4855-982B-67B0A916B64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E03A760-7729-4CA1-AFFD-D728C2D626D1}" type="pres">
      <dgm:prSet presAssocID="{8936EEE9-C9C2-46DC-BF4D-DE73A250D98F}" presName="spacer" presStyleCnt="0"/>
      <dgm:spPr/>
    </dgm:pt>
    <dgm:pt modelId="{5EEF7EBE-F34F-4679-BD47-D33A12392373}" type="pres">
      <dgm:prSet presAssocID="{1477EA45-9AAB-4A53-91B3-FD9CD7AF84A5}" presName="parentText" presStyleLbl="node1" presStyleIdx="1" presStyleCnt="7" custScaleY="94373">
        <dgm:presLayoutVars>
          <dgm:chMax val="0"/>
          <dgm:bulletEnabled val="1"/>
        </dgm:presLayoutVars>
      </dgm:prSet>
      <dgm:spPr/>
    </dgm:pt>
    <dgm:pt modelId="{022AD0FF-4555-4487-81D9-71057FA6731F}" type="pres">
      <dgm:prSet presAssocID="{9DA1B83C-8C6A-44D9-BAEB-CB859DA0742E}" presName="spacer" presStyleCnt="0"/>
      <dgm:spPr/>
    </dgm:pt>
    <dgm:pt modelId="{9743E452-A8A8-40E6-A23B-E6CB45C6A98B}" type="pres">
      <dgm:prSet presAssocID="{928D9DA6-0BC9-4833-BB4E-04AAB9649BFA}" presName="parentText" presStyleLbl="node1" presStyleIdx="2" presStyleCnt="7" custScaleY="65400" custLinFactY="-1099" custLinFactNeighborX="-5004" custLinFactNeighborY="-100000">
        <dgm:presLayoutVars>
          <dgm:chMax val="0"/>
          <dgm:bulletEnabled val="1"/>
        </dgm:presLayoutVars>
      </dgm:prSet>
      <dgm:spPr/>
    </dgm:pt>
    <dgm:pt modelId="{E95FC7A2-54D0-4112-A7F0-91E5AA7E30B8}" type="pres">
      <dgm:prSet presAssocID="{C3C0D3A4-CC7E-4BB3-977F-D2CF242AE7B4}" presName="spacer" presStyleCnt="0"/>
      <dgm:spPr/>
    </dgm:pt>
    <dgm:pt modelId="{2A60285A-82A5-47A8-B9C1-7624BD202C13}" type="pres">
      <dgm:prSet presAssocID="{4E9BA74B-E97E-4726-9995-A940E2AE7AB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C526C89-E0E1-458C-B137-B65B28BF8946}" type="pres">
      <dgm:prSet presAssocID="{F733FCF2-9A53-40CF-9136-166FD15B27CD}" presName="spacer" presStyleCnt="0"/>
      <dgm:spPr/>
    </dgm:pt>
    <dgm:pt modelId="{DA53DE48-9125-48A3-BAB0-89382507BF13}" type="pres">
      <dgm:prSet presAssocID="{BF73DA6C-F6DB-4409-865A-89CDFDFEF76F}" presName="parentText" presStyleLbl="node1" presStyleIdx="4" presStyleCnt="7" custScaleY="125821">
        <dgm:presLayoutVars>
          <dgm:chMax val="0"/>
          <dgm:bulletEnabled val="1"/>
        </dgm:presLayoutVars>
      </dgm:prSet>
      <dgm:spPr/>
    </dgm:pt>
    <dgm:pt modelId="{F5C45F60-D509-4F71-A0FF-14B07C747A46}" type="pres">
      <dgm:prSet presAssocID="{F77671AC-F08F-4012-90D6-EF9B0BE51D4B}" presName="spacer" presStyleCnt="0"/>
      <dgm:spPr/>
    </dgm:pt>
    <dgm:pt modelId="{6673E1FE-E13E-4610-911F-13398C99A05B}" type="pres">
      <dgm:prSet presAssocID="{867F122A-1FA7-41C7-9B0E-C90251A71A5F}" presName="parentText" presStyleLbl="node1" presStyleIdx="5" presStyleCnt="7" custScaleY="119892">
        <dgm:presLayoutVars>
          <dgm:chMax val="0"/>
          <dgm:bulletEnabled val="1"/>
        </dgm:presLayoutVars>
      </dgm:prSet>
      <dgm:spPr/>
    </dgm:pt>
    <dgm:pt modelId="{99BDF8FB-18DC-4884-AE56-208F2C87C361}" type="pres">
      <dgm:prSet presAssocID="{A72B12BE-DE35-4777-823E-30E7569EC506}" presName="spacer" presStyleCnt="0"/>
      <dgm:spPr/>
    </dgm:pt>
    <dgm:pt modelId="{82267EA3-470C-4011-A64B-82D2AABD0385}" type="pres">
      <dgm:prSet presAssocID="{F698D6C2-B62F-4B03-B255-E5ADD226EB3B}" presName="parentText" presStyleLbl="node1" presStyleIdx="6" presStyleCnt="7" custLinFactY="-636" custLinFactNeighborX="397" custLinFactNeighborY="-100000">
        <dgm:presLayoutVars>
          <dgm:chMax val="0"/>
          <dgm:bulletEnabled val="1"/>
        </dgm:presLayoutVars>
      </dgm:prSet>
      <dgm:spPr/>
    </dgm:pt>
  </dgm:ptLst>
  <dgm:cxnLst>
    <dgm:cxn modelId="{C6F7992B-E090-4C4E-8720-5B4A1124BF90}" type="presOf" srcId="{1477EA45-9AAB-4A53-91B3-FD9CD7AF84A5}" destId="{5EEF7EBE-F34F-4679-BD47-D33A12392373}" srcOrd="0" destOrd="0" presId="urn:microsoft.com/office/officeart/2005/8/layout/vList2"/>
    <dgm:cxn modelId="{9CF30A33-55CA-4AE5-91D4-52F99B91A7C3}" type="presOf" srcId="{F698D6C2-B62F-4B03-B255-E5ADD226EB3B}" destId="{82267EA3-470C-4011-A64B-82D2AABD0385}" srcOrd="0" destOrd="0" presId="urn:microsoft.com/office/officeart/2005/8/layout/vList2"/>
    <dgm:cxn modelId="{A27FE467-492A-4E0A-A96C-3ED6F6E890D6}" type="presOf" srcId="{BF73DA6C-F6DB-4409-865A-89CDFDFEF76F}" destId="{DA53DE48-9125-48A3-BAB0-89382507BF13}" srcOrd="0" destOrd="0" presId="urn:microsoft.com/office/officeart/2005/8/layout/vList2"/>
    <dgm:cxn modelId="{E54C2E71-6B21-4821-B04A-2962A29F6CAC}" srcId="{E2D636B0-AC37-4D69-8A4F-05CFE5EF4573}" destId="{867F122A-1FA7-41C7-9B0E-C90251A71A5F}" srcOrd="5" destOrd="0" parTransId="{58043279-EFB9-46FC-ABF2-50E6E7EAD487}" sibTransId="{A72B12BE-DE35-4777-823E-30E7569EC506}"/>
    <dgm:cxn modelId="{17E73851-281D-4A38-85E8-A49804F81014}" srcId="{E2D636B0-AC37-4D69-8A4F-05CFE5EF4573}" destId="{928D9DA6-0BC9-4833-BB4E-04AAB9649BFA}" srcOrd="2" destOrd="0" parTransId="{2D7A0A9C-7146-4FC6-B7C7-2667D8EC7D9B}" sibTransId="{C3C0D3A4-CC7E-4BB3-977F-D2CF242AE7B4}"/>
    <dgm:cxn modelId="{2BCC1A53-71DC-47DC-BD49-D63936097668}" type="presOf" srcId="{E2D636B0-AC37-4D69-8A4F-05CFE5EF4573}" destId="{38E399DB-F792-49C5-B1CF-2B898FB5254F}" srcOrd="0" destOrd="0" presId="urn:microsoft.com/office/officeart/2005/8/layout/vList2"/>
    <dgm:cxn modelId="{9B147BA1-FD81-4501-922B-002CC59C8186}" srcId="{E2D636B0-AC37-4D69-8A4F-05CFE5EF4573}" destId="{4E9BA74B-E97E-4726-9995-A940E2AE7AB7}" srcOrd="3" destOrd="0" parTransId="{3ACBE27D-7CC4-48F5-8CF4-B50C0D3965EB}" sibTransId="{F733FCF2-9A53-40CF-9136-166FD15B27CD}"/>
    <dgm:cxn modelId="{DFBD6AA8-A461-416C-A012-FAB616EA7A39}" type="presOf" srcId="{4E9BA74B-E97E-4726-9995-A940E2AE7AB7}" destId="{2A60285A-82A5-47A8-B9C1-7624BD202C13}" srcOrd="0" destOrd="0" presId="urn:microsoft.com/office/officeart/2005/8/layout/vList2"/>
    <dgm:cxn modelId="{C0D185A8-1BB2-443C-99DA-6A9A84962D9F}" srcId="{E2D636B0-AC37-4D69-8A4F-05CFE5EF4573}" destId="{4B0E018C-79B6-4855-982B-67B0A916B64D}" srcOrd="0" destOrd="0" parTransId="{5BA90DDB-9E68-496B-B28D-452366702E2B}" sibTransId="{8936EEE9-C9C2-46DC-BF4D-DE73A250D98F}"/>
    <dgm:cxn modelId="{025342BA-9BB9-489D-B27F-CACF27F391EA}" type="presOf" srcId="{4B0E018C-79B6-4855-982B-67B0A916B64D}" destId="{2AF7A6EE-A14A-4DD6-977B-70CC26A97915}" srcOrd="0" destOrd="0" presId="urn:microsoft.com/office/officeart/2005/8/layout/vList2"/>
    <dgm:cxn modelId="{85B5B9BB-03F7-4E12-A0F9-5E1D5FBA3261}" srcId="{E2D636B0-AC37-4D69-8A4F-05CFE5EF4573}" destId="{BF73DA6C-F6DB-4409-865A-89CDFDFEF76F}" srcOrd="4" destOrd="0" parTransId="{F4A19866-44B3-448E-B77E-D04D6356E441}" sibTransId="{F77671AC-F08F-4012-90D6-EF9B0BE51D4B}"/>
    <dgm:cxn modelId="{6B112ED2-D78A-4F9C-9843-0328C7ECB314}" type="presOf" srcId="{867F122A-1FA7-41C7-9B0E-C90251A71A5F}" destId="{6673E1FE-E13E-4610-911F-13398C99A05B}" srcOrd="0" destOrd="0" presId="urn:microsoft.com/office/officeart/2005/8/layout/vList2"/>
    <dgm:cxn modelId="{D22648D2-AD96-46FD-99F0-492A4858BA40}" type="presOf" srcId="{928D9DA6-0BC9-4833-BB4E-04AAB9649BFA}" destId="{9743E452-A8A8-40E6-A23B-E6CB45C6A98B}" srcOrd="0" destOrd="0" presId="urn:microsoft.com/office/officeart/2005/8/layout/vList2"/>
    <dgm:cxn modelId="{78FB35E0-9155-49E7-B7F6-991AE3E8588C}" srcId="{E2D636B0-AC37-4D69-8A4F-05CFE5EF4573}" destId="{1477EA45-9AAB-4A53-91B3-FD9CD7AF84A5}" srcOrd="1" destOrd="0" parTransId="{26431388-9C50-4A4E-B313-B78DB85B973F}" sibTransId="{9DA1B83C-8C6A-44D9-BAEB-CB859DA0742E}"/>
    <dgm:cxn modelId="{47F12BF7-DF81-4C8F-A332-75E37FBBA67E}" srcId="{E2D636B0-AC37-4D69-8A4F-05CFE5EF4573}" destId="{F698D6C2-B62F-4B03-B255-E5ADD226EB3B}" srcOrd="6" destOrd="0" parTransId="{F9BFEE75-D77B-482C-BB05-4BF2ACF02175}" sibTransId="{45B87163-130F-45B0-BA7E-3834E4C840FB}"/>
    <dgm:cxn modelId="{2582FA12-6701-4F5D-805A-549945CBB7BE}" type="presParOf" srcId="{38E399DB-F792-49C5-B1CF-2B898FB5254F}" destId="{2AF7A6EE-A14A-4DD6-977B-70CC26A97915}" srcOrd="0" destOrd="0" presId="urn:microsoft.com/office/officeart/2005/8/layout/vList2"/>
    <dgm:cxn modelId="{4C3FD899-D149-47DF-B1FF-DDA1CB246E2C}" type="presParOf" srcId="{38E399DB-F792-49C5-B1CF-2B898FB5254F}" destId="{5E03A760-7729-4CA1-AFFD-D728C2D626D1}" srcOrd="1" destOrd="0" presId="urn:microsoft.com/office/officeart/2005/8/layout/vList2"/>
    <dgm:cxn modelId="{A3200B96-5FA7-4424-B96D-879AC8B01AE8}" type="presParOf" srcId="{38E399DB-F792-49C5-B1CF-2B898FB5254F}" destId="{5EEF7EBE-F34F-4679-BD47-D33A12392373}" srcOrd="2" destOrd="0" presId="urn:microsoft.com/office/officeart/2005/8/layout/vList2"/>
    <dgm:cxn modelId="{F43DADE4-7C64-4436-9892-290CD5D20D5C}" type="presParOf" srcId="{38E399DB-F792-49C5-B1CF-2B898FB5254F}" destId="{022AD0FF-4555-4487-81D9-71057FA6731F}" srcOrd="3" destOrd="0" presId="urn:microsoft.com/office/officeart/2005/8/layout/vList2"/>
    <dgm:cxn modelId="{0E84CD0F-9112-457C-97DF-481CB6C02731}" type="presParOf" srcId="{38E399DB-F792-49C5-B1CF-2B898FB5254F}" destId="{9743E452-A8A8-40E6-A23B-E6CB45C6A98B}" srcOrd="4" destOrd="0" presId="urn:microsoft.com/office/officeart/2005/8/layout/vList2"/>
    <dgm:cxn modelId="{1200362A-AEBF-4C22-AC35-3C7D88E3E9A6}" type="presParOf" srcId="{38E399DB-F792-49C5-B1CF-2B898FB5254F}" destId="{E95FC7A2-54D0-4112-A7F0-91E5AA7E30B8}" srcOrd="5" destOrd="0" presId="urn:microsoft.com/office/officeart/2005/8/layout/vList2"/>
    <dgm:cxn modelId="{EA9FDE9C-B85C-400B-A10B-148951EEDD34}" type="presParOf" srcId="{38E399DB-F792-49C5-B1CF-2B898FB5254F}" destId="{2A60285A-82A5-47A8-B9C1-7624BD202C13}" srcOrd="6" destOrd="0" presId="urn:microsoft.com/office/officeart/2005/8/layout/vList2"/>
    <dgm:cxn modelId="{1A41DBF1-5BA5-402E-8CCC-7BFD959915ED}" type="presParOf" srcId="{38E399DB-F792-49C5-B1CF-2B898FB5254F}" destId="{5C526C89-E0E1-458C-B137-B65B28BF8946}" srcOrd="7" destOrd="0" presId="urn:microsoft.com/office/officeart/2005/8/layout/vList2"/>
    <dgm:cxn modelId="{5BAFD117-F781-4DA5-BB35-BC57E6074697}" type="presParOf" srcId="{38E399DB-F792-49C5-B1CF-2B898FB5254F}" destId="{DA53DE48-9125-48A3-BAB0-89382507BF13}" srcOrd="8" destOrd="0" presId="urn:microsoft.com/office/officeart/2005/8/layout/vList2"/>
    <dgm:cxn modelId="{D99F5360-3F8F-4CE5-A065-A759A789DC20}" type="presParOf" srcId="{38E399DB-F792-49C5-B1CF-2B898FB5254F}" destId="{F5C45F60-D509-4F71-A0FF-14B07C747A46}" srcOrd="9" destOrd="0" presId="urn:microsoft.com/office/officeart/2005/8/layout/vList2"/>
    <dgm:cxn modelId="{91A3AFD7-A29F-40DB-B160-BAE07C03AFE4}" type="presParOf" srcId="{38E399DB-F792-49C5-B1CF-2B898FB5254F}" destId="{6673E1FE-E13E-4610-911F-13398C99A05B}" srcOrd="10" destOrd="0" presId="urn:microsoft.com/office/officeart/2005/8/layout/vList2"/>
    <dgm:cxn modelId="{006584C9-E3A4-4D80-9B18-F1A794C2CD0C}" type="presParOf" srcId="{38E399DB-F792-49C5-B1CF-2B898FB5254F}" destId="{99BDF8FB-18DC-4884-AE56-208F2C87C361}" srcOrd="11" destOrd="0" presId="urn:microsoft.com/office/officeart/2005/8/layout/vList2"/>
    <dgm:cxn modelId="{911580EE-87C6-4421-9BE0-639E2A0B9BDA}" type="presParOf" srcId="{38E399DB-F792-49C5-B1CF-2B898FB5254F}" destId="{82267EA3-470C-4011-A64B-82D2AABD038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DB7EFF-5FD6-4F2B-B60A-774914CD229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E250E2-DD67-409B-86A0-0174628D71CA}">
      <dgm:prSet phldrT="[Tekst]" custT="1"/>
      <dgm:spPr/>
      <dgm:t>
        <a:bodyPr/>
        <a:lstStyle/>
        <a:p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1.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personelu</a:t>
          </a:r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</a:t>
          </a:r>
          <a:endParaRPr lang="pl-PL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EFABE1D2-407F-46B0-81F4-E0B53BC94F39}" type="parTrans" cxnId="{797F3DCE-78C6-4124-A5F5-FE75C907F76E}">
      <dgm:prSet/>
      <dgm:spPr/>
      <dgm:t>
        <a:bodyPr/>
        <a:lstStyle/>
        <a:p>
          <a:endParaRPr lang="pl-PL" sz="2000"/>
        </a:p>
      </dgm:t>
    </dgm:pt>
    <dgm:pt modelId="{8BB75E05-32C7-4AC1-ABAE-5577591D9913}" type="sibTrans" cxnId="{797F3DCE-78C6-4124-A5F5-FE75C907F76E}">
      <dgm:prSet/>
      <dgm:spPr/>
      <dgm:t>
        <a:bodyPr/>
        <a:lstStyle/>
        <a:p>
          <a:endParaRPr lang="pl-PL" sz="2000"/>
        </a:p>
      </dgm:t>
    </dgm:pt>
    <dgm:pt modelId="{9AB5874B-C60D-4649-A3C4-24265CF15571}">
      <dgm:prSet phldrT="[Tekst]" custT="1"/>
      <dgm:spPr/>
      <dgm:t>
        <a:bodyPr/>
        <a:lstStyle/>
        <a:p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3.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podróży i zakwaterowania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A8DC6386-02FC-45F3-B395-B90576EF39EF}" type="parTrans" cxnId="{846C14B4-F2B9-4010-8247-4AA5519B0E06}">
      <dgm:prSet/>
      <dgm:spPr/>
      <dgm:t>
        <a:bodyPr/>
        <a:lstStyle/>
        <a:p>
          <a:endParaRPr lang="pl-PL" sz="2000"/>
        </a:p>
      </dgm:t>
    </dgm:pt>
    <dgm:pt modelId="{B3C0AE7D-2A1E-4629-A30B-22F4C6AAEC10}" type="sibTrans" cxnId="{846C14B4-F2B9-4010-8247-4AA5519B0E06}">
      <dgm:prSet/>
      <dgm:spPr/>
      <dgm:t>
        <a:bodyPr/>
        <a:lstStyle/>
        <a:p>
          <a:endParaRPr lang="pl-PL" sz="2000"/>
        </a:p>
      </dgm:t>
    </dgm:pt>
    <dgm:pt modelId="{E655F5B9-75D9-4F8C-AD63-3080085812FD}">
      <dgm:prSet phldrT="[Tekst]" custT="1"/>
      <dgm:spPr/>
      <dgm:t>
        <a:bodyPr/>
        <a:lstStyle/>
        <a:p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4.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ekspertyz i usług zewnętrznych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29D29CF2-85F3-4FBC-A115-655BF2B1E257}" type="parTrans" cxnId="{7F3B2B2D-139D-4144-BF58-B0CC5DC8B43F}">
      <dgm:prSet/>
      <dgm:spPr/>
      <dgm:t>
        <a:bodyPr/>
        <a:lstStyle/>
        <a:p>
          <a:endParaRPr lang="pl-PL" sz="2000"/>
        </a:p>
      </dgm:t>
    </dgm:pt>
    <dgm:pt modelId="{98E6F721-E08E-4AB3-A160-C176690AC68A}" type="sibTrans" cxnId="{7F3B2B2D-139D-4144-BF58-B0CC5DC8B43F}">
      <dgm:prSet/>
      <dgm:spPr/>
      <dgm:t>
        <a:bodyPr/>
        <a:lstStyle/>
        <a:p>
          <a:endParaRPr lang="pl-PL" sz="2000"/>
        </a:p>
      </dgm:t>
    </dgm:pt>
    <dgm:pt modelId="{69918880-F8AE-46E8-ADCF-A46C65DE6296}">
      <dgm:prSet phldrT="[Tekst]" custT="1"/>
      <dgm:spPr/>
      <dgm:t>
        <a:bodyPr/>
        <a:lstStyle/>
        <a:p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5.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Wydatki na wyposażenie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87E57EE2-9C76-4EAE-A040-B6B04139ACDC}" type="parTrans" cxnId="{17E4F011-DFA4-46B4-84C4-830BD2B97547}">
      <dgm:prSet/>
      <dgm:spPr/>
      <dgm:t>
        <a:bodyPr/>
        <a:lstStyle/>
        <a:p>
          <a:endParaRPr lang="pl-PL" sz="2000"/>
        </a:p>
      </dgm:t>
    </dgm:pt>
    <dgm:pt modelId="{E2B7D55C-C019-43C0-B31E-7CFBA64A88CE}" type="sibTrans" cxnId="{17E4F011-DFA4-46B4-84C4-830BD2B97547}">
      <dgm:prSet/>
      <dgm:spPr/>
      <dgm:t>
        <a:bodyPr/>
        <a:lstStyle/>
        <a:p>
          <a:endParaRPr lang="pl-PL" sz="2000"/>
        </a:p>
      </dgm:t>
    </dgm:pt>
    <dgm:pt modelId="{9163FEBD-B36F-41AE-B4C7-C351E458C99B}">
      <dgm:prSet phldrT="[Tekst]" custT="1"/>
      <dgm:spPr/>
      <dgm:t>
        <a:bodyPr/>
        <a:lstStyle/>
        <a:p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6.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Infrastruktura i roboty budowlane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2EE99D11-9C5F-49F9-B52E-6F46CF2C211C}" type="parTrans" cxnId="{B23592CF-E289-42EC-8243-387D45707B34}">
      <dgm:prSet/>
      <dgm:spPr/>
      <dgm:t>
        <a:bodyPr/>
        <a:lstStyle/>
        <a:p>
          <a:endParaRPr lang="pl-PL" sz="2000"/>
        </a:p>
      </dgm:t>
    </dgm:pt>
    <dgm:pt modelId="{7A068BFE-202B-4BD8-8D4B-ABC9E3737AF8}" type="sibTrans" cxnId="{B23592CF-E289-42EC-8243-387D45707B34}">
      <dgm:prSet/>
      <dgm:spPr/>
      <dgm:t>
        <a:bodyPr/>
        <a:lstStyle/>
        <a:p>
          <a:endParaRPr lang="pl-PL" sz="2000"/>
        </a:p>
      </dgm:t>
    </dgm:pt>
    <dgm:pt modelId="{75C64DE8-1E7D-4CE9-9DB2-36A8BC550D4B}">
      <dgm:prSet phldrT="[Tekst]" custT="1"/>
      <dgm:spPr/>
      <dgm:t>
        <a:bodyPr/>
        <a:lstStyle/>
        <a:p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7.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przygotowawcze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62AB5C90-6A25-4081-B02D-3D0ABBF97E4B}" type="parTrans" cxnId="{7E36574F-A82D-4073-8E9A-9A768DCC0146}">
      <dgm:prSet/>
      <dgm:spPr/>
      <dgm:t>
        <a:bodyPr/>
        <a:lstStyle/>
        <a:p>
          <a:endParaRPr lang="pl-PL" sz="2000"/>
        </a:p>
      </dgm:t>
    </dgm:pt>
    <dgm:pt modelId="{694DFF0C-53CE-4C45-8415-3405C607C1E2}" type="sibTrans" cxnId="{7E36574F-A82D-4073-8E9A-9A768DCC0146}">
      <dgm:prSet/>
      <dgm:spPr/>
      <dgm:t>
        <a:bodyPr/>
        <a:lstStyle/>
        <a:p>
          <a:endParaRPr lang="pl-PL" sz="2000"/>
        </a:p>
      </dgm:t>
    </dgm:pt>
    <dgm:pt modelId="{E212DAA4-EA71-4FB9-AE25-08E72F449D5B}">
      <dgm:prSet/>
      <dgm:spPr/>
      <dgm:t>
        <a:bodyPr/>
        <a:lstStyle/>
        <a:p>
          <a:r>
            <a:rPr lang="pl-PL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2. Wydatki biurowe i administracyjne</a:t>
          </a:r>
          <a:endParaRPr lang="en-US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92BE8D3F-253E-4BBA-B1E1-DD82DC0A80C3}" type="parTrans" cxnId="{91F0D2A9-DB15-460D-81C3-3AE3D01AF3FE}">
      <dgm:prSet/>
      <dgm:spPr/>
      <dgm:t>
        <a:bodyPr/>
        <a:lstStyle/>
        <a:p>
          <a:endParaRPr lang="lt-LT"/>
        </a:p>
      </dgm:t>
    </dgm:pt>
    <dgm:pt modelId="{346B6D9E-7AF8-4608-ABEB-F79087CEBB7A}" type="sibTrans" cxnId="{91F0D2A9-DB15-460D-81C3-3AE3D01AF3FE}">
      <dgm:prSet/>
      <dgm:spPr/>
      <dgm:t>
        <a:bodyPr/>
        <a:lstStyle/>
        <a:p>
          <a:endParaRPr lang="lt-LT"/>
        </a:p>
      </dgm:t>
    </dgm:pt>
    <dgm:pt modelId="{544748ED-6378-4334-85BE-AFF027921C3C}" type="pres">
      <dgm:prSet presAssocID="{2EDB7EFF-5FD6-4F2B-B60A-774914CD229A}" presName="linear" presStyleCnt="0">
        <dgm:presLayoutVars>
          <dgm:animLvl val="lvl"/>
          <dgm:resizeHandles val="exact"/>
        </dgm:presLayoutVars>
      </dgm:prSet>
      <dgm:spPr/>
    </dgm:pt>
    <dgm:pt modelId="{5D6E3D76-CEBD-4ADF-8197-E70A0FA7C814}" type="pres">
      <dgm:prSet presAssocID="{45E250E2-DD67-409B-86A0-0174628D71C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758F114-2BA5-4034-8630-2739E13B74DF}" type="pres">
      <dgm:prSet presAssocID="{8BB75E05-32C7-4AC1-ABAE-5577591D9913}" presName="spacer" presStyleCnt="0"/>
      <dgm:spPr/>
    </dgm:pt>
    <dgm:pt modelId="{6BABD2D7-48A9-4A64-876B-792660EB46CD}" type="pres">
      <dgm:prSet presAssocID="{E212DAA4-EA71-4FB9-AE25-08E72F449D5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02A5D9A-EB2D-46E2-97EA-C42522940696}" type="pres">
      <dgm:prSet presAssocID="{346B6D9E-7AF8-4608-ABEB-F79087CEBB7A}" presName="spacer" presStyleCnt="0"/>
      <dgm:spPr/>
    </dgm:pt>
    <dgm:pt modelId="{4CF9E9F3-C33B-4F65-B8C8-FDF76663D3AF}" type="pres">
      <dgm:prSet presAssocID="{9AB5874B-C60D-4649-A3C4-24265CF1557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59DE40B-54E1-492F-9DC2-CFAF59B28EC8}" type="pres">
      <dgm:prSet presAssocID="{B3C0AE7D-2A1E-4629-A30B-22F4C6AAEC10}" presName="spacer" presStyleCnt="0"/>
      <dgm:spPr/>
    </dgm:pt>
    <dgm:pt modelId="{8F721B8C-9408-4EBA-A7D4-9D50579F1AF7}" type="pres">
      <dgm:prSet presAssocID="{E655F5B9-75D9-4F8C-AD63-3080085812F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7CBA7E5-6EFF-4B94-BD15-BFABC7C3CDD9}" type="pres">
      <dgm:prSet presAssocID="{98E6F721-E08E-4AB3-A160-C176690AC68A}" presName="spacer" presStyleCnt="0"/>
      <dgm:spPr/>
    </dgm:pt>
    <dgm:pt modelId="{F4795092-8443-40C7-AC9B-4A40775F7155}" type="pres">
      <dgm:prSet presAssocID="{69918880-F8AE-46E8-ADCF-A46C65DE629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566D169-A786-4466-A68E-CCF21ED97B4F}" type="pres">
      <dgm:prSet presAssocID="{E2B7D55C-C019-43C0-B31E-7CFBA64A88CE}" presName="spacer" presStyleCnt="0"/>
      <dgm:spPr/>
    </dgm:pt>
    <dgm:pt modelId="{50F034E5-585E-40EA-88E3-97696EE90B33}" type="pres">
      <dgm:prSet presAssocID="{9163FEBD-B36F-41AE-B4C7-C351E458C99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63AAB98-ECF2-4E63-9ACB-E24F52BC6C83}" type="pres">
      <dgm:prSet presAssocID="{7A068BFE-202B-4BD8-8D4B-ABC9E3737AF8}" presName="spacer" presStyleCnt="0"/>
      <dgm:spPr/>
    </dgm:pt>
    <dgm:pt modelId="{86D8A0E3-A7F4-4BE4-82FE-7F1D0A71F96A}" type="pres">
      <dgm:prSet presAssocID="{75C64DE8-1E7D-4CE9-9DB2-36A8BC550D4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7E4F011-DFA4-46B4-84C4-830BD2B97547}" srcId="{2EDB7EFF-5FD6-4F2B-B60A-774914CD229A}" destId="{69918880-F8AE-46E8-ADCF-A46C65DE6296}" srcOrd="4" destOrd="0" parTransId="{87E57EE2-9C76-4EAE-A040-B6B04139ACDC}" sibTransId="{E2B7D55C-C019-43C0-B31E-7CFBA64A88CE}"/>
    <dgm:cxn modelId="{13B38B1A-A632-4857-9B5E-A5EB3E714D9A}" type="presOf" srcId="{9163FEBD-B36F-41AE-B4C7-C351E458C99B}" destId="{50F034E5-585E-40EA-88E3-97696EE90B33}" srcOrd="0" destOrd="0" presId="urn:microsoft.com/office/officeart/2005/8/layout/vList2"/>
    <dgm:cxn modelId="{7F3B2B2D-139D-4144-BF58-B0CC5DC8B43F}" srcId="{2EDB7EFF-5FD6-4F2B-B60A-774914CD229A}" destId="{E655F5B9-75D9-4F8C-AD63-3080085812FD}" srcOrd="3" destOrd="0" parTransId="{29D29CF2-85F3-4FBC-A115-655BF2B1E257}" sibTransId="{98E6F721-E08E-4AB3-A160-C176690AC68A}"/>
    <dgm:cxn modelId="{AB63822E-07FC-48FA-A4DD-369F507CC290}" type="presOf" srcId="{9AB5874B-C60D-4649-A3C4-24265CF15571}" destId="{4CF9E9F3-C33B-4F65-B8C8-FDF76663D3AF}" srcOrd="0" destOrd="0" presId="urn:microsoft.com/office/officeart/2005/8/layout/vList2"/>
    <dgm:cxn modelId="{3C0A7E3E-88A9-4C4F-82F6-8EDA739B84F3}" type="presOf" srcId="{69918880-F8AE-46E8-ADCF-A46C65DE6296}" destId="{F4795092-8443-40C7-AC9B-4A40775F7155}" srcOrd="0" destOrd="0" presId="urn:microsoft.com/office/officeart/2005/8/layout/vList2"/>
    <dgm:cxn modelId="{7E36574F-A82D-4073-8E9A-9A768DCC0146}" srcId="{2EDB7EFF-5FD6-4F2B-B60A-774914CD229A}" destId="{75C64DE8-1E7D-4CE9-9DB2-36A8BC550D4B}" srcOrd="6" destOrd="0" parTransId="{62AB5C90-6A25-4081-B02D-3D0ABBF97E4B}" sibTransId="{694DFF0C-53CE-4C45-8415-3405C607C1E2}"/>
    <dgm:cxn modelId="{5F548C85-90EF-4850-8D6F-E044F14FA3E7}" type="presOf" srcId="{2EDB7EFF-5FD6-4F2B-B60A-774914CD229A}" destId="{544748ED-6378-4334-85BE-AFF027921C3C}" srcOrd="0" destOrd="0" presId="urn:microsoft.com/office/officeart/2005/8/layout/vList2"/>
    <dgm:cxn modelId="{B85711A8-FD0B-44F1-9D9D-62B564291597}" type="presOf" srcId="{E655F5B9-75D9-4F8C-AD63-3080085812FD}" destId="{8F721B8C-9408-4EBA-A7D4-9D50579F1AF7}" srcOrd="0" destOrd="0" presId="urn:microsoft.com/office/officeart/2005/8/layout/vList2"/>
    <dgm:cxn modelId="{91F0D2A9-DB15-460D-81C3-3AE3D01AF3FE}" srcId="{2EDB7EFF-5FD6-4F2B-B60A-774914CD229A}" destId="{E212DAA4-EA71-4FB9-AE25-08E72F449D5B}" srcOrd="1" destOrd="0" parTransId="{92BE8D3F-253E-4BBA-B1E1-DD82DC0A80C3}" sibTransId="{346B6D9E-7AF8-4608-ABEB-F79087CEBB7A}"/>
    <dgm:cxn modelId="{AA6112AF-E642-4F80-9A81-E0E1324180ED}" type="presOf" srcId="{E212DAA4-EA71-4FB9-AE25-08E72F449D5B}" destId="{6BABD2D7-48A9-4A64-876B-792660EB46CD}" srcOrd="0" destOrd="0" presId="urn:microsoft.com/office/officeart/2005/8/layout/vList2"/>
    <dgm:cxn modelId="{846C14B4-F2B9-4010-8247-4AA5519B0E06}" srcId="{2EDB7EFF-5FD6-4F2B-B60A-774914CD229A}" destId="{9AB5874B-C60D-4649-A3C4-24265CF15571}" srcOrd="2" destOrd="0" parTransId="{A8DC6386-02FC-45F3-B395-B90576EF39EF}" sibTransId="{B3C0AE7D-2A1E-4629-A30B-22F4C6AAEC10}"/>
    <dgm:cxn modelId="{797F3DCE-78C6-4124-A5F5-FE75C907F76E}" srcId="{2EDB7EFF-5FD6-4F2B-B60A-774914CD229A}" destId="{45E250E2-DD67-409B-86A0-0174628D71CA}" srcOrd="0" destOrd="0" parTransId="{EFABE1D2-407F-46B0-81F4-E0B53BC94F39}" sibTransId="{8BB75E05-32C7-4AC1-ABAE-5577591D9913}"/>
    <dgm:cxn modelId="{B23592CF-E289-42EC-8243-387D45707B34}" srcId="{2EDB7EFF-5FD6-4F2B-B60A-774914CD229A}" destId="{9163FEBD-B36F-41AE-B4C7-C351E458C99B}" srcOrd="5" destOrd="0" parTransId="{2EE99D11-9C5F-49F9-B52E-6F46CF2C211C}" sibTransId="{7A068BFE-202B-4BD8-8D4B-ABC9E3737AF8}"/>
    <dgm:cxn modelId="{887ED0E2-ECA1-4FDE-AA65-FFF1829916FC}" type="presOf" srcId="{75C64DE8-1E7D-4CE9-9DB2-36A8BC550D4B}" destId="{86D8A0E3-A7F4-4BE4-82FE-7F1D0A71F96A}" srcOrd="0" destOrd="0" presId="urn:microsoft.com/office/officeart/2005/8/layout/vList2"/>
    <dgm:cxn modelId="{F09BC8FB-3DCD-459D-BB9E-900572A73137}" type="presOf" srcId="{45E250E2-DD67-409B-86A0-0174628D71CA}" destId="{5D6E3D76-CEBD-4ADF-8197-E70A0FA7C814}" srcOrd="0" destOrd="0" presId="urn:microsoft.com/office/officeart/2005/8/layout/vList2"/>
    <dgm:cxn modelId="{BA3A89F7-961A-4D21-9435-9666839F102E}" type="presParOf" srcId="{544748ED-6378-4334-85BE-AFF027921C3C}" destId="{5D6E3D76-CEBD-4ADF-8197-E70A0FA7C814}" srcOrd="0" destOrd="0" presId="urn:microsoft.com/office/officeart/2005/8/layout/vList2"/>
    <dgm:cxn modelId="{C0951793-E2D0-419F-A243-205E2927597E}" type="presParOf" srcId="{544748ED-6378-4334-85BE-AFF027921C3C}" destId="{C758F114-2BA5-4034-8630-2739E13B74DF}" srcOrd="1" destOrd="0" presId="urn:microsoft.com/office/officeart/2005/8/layout/vList2"/>
    <dgm:cxn modelId="{7F39D316-90DB-4AB5-8A17-1948E2C460B0}" type="presParOf" srcId="{544748ED-6378-4334-85BE-AFF027921C3C}" destId="{6BABD2D7-48A9-4A64-876B-792660EB46CD}" srcOrd="2" destOrd="0" presId="urn:microsoft.com/office/officeart/2005/8/layout/vList2"/>
    <dgm:cxn modelId="{848F285E-641E-4DC6-A239-CE05F74DB7FF}" type="presParOf" srcId="{544748ED-6378-4334-85BE-AFF027921C3C}" destId="{102A5D9A-EB2D-46E2-97EA-C42522940696}" srcOrd="3" destOrd="0" presId="urn:microsoft.com/office/officeart/2005/8/layout/vList2"/>
    <dgm:cxn modelId="{40CCBC02-DB5F-4338-8468-93BD712D32D2}" type="presParOf" srcId="{544748ED-6378-4334-85BE-AFF027921C3C}" destId="{4CF9E9F3-C33B-4F65-B8C8-FDF76663D3AF}" srcOrd="4" destOrd="0" presId="urn:microsoft.com/office/officeart/2005/8/layout/vList2"/>
    <dgm:cxn modelId="{EC8162B7-509C-408A-B3FB-B3DDB2B79EB0}" type="presParOf" srcId="{544748ED-6378-4334-85BE-AFF027921C3C}" destId="{859DE40B-54E1-492F-9DC2-CFAF59B28EC8}" srcOrd="5" destOrd="0" presId="urn:microsoft.com/office/officeart/2005/8/layout/vList2"/>
    <dgm:cxn modelId="{5D082EA4-ED22-4481-AFCA-DE974B36A2E4}" type="presParOf" srcId="{544748ED-6378-4334-85BE-AFF027921C3C}" destId="{8F721B8C-9408-4EBA-A7D4-9D50579F1AF7}" srcOrd="6" destOrd="0" presId="urn:microsoft.com/office/officeart/2005/8/layout/vList2"/>
    <dgm:cxn modelId="{01E3C361-781C-4BDA-BF12-75A394D98865}" type="presParOf" srcId="{544748ED-6378-4334-85BE-AFF027921C3C}" destId="{97CBA7E5-6EFF-4B94-BD15-BFABC7C3CDD9}" srcOrd="7" destOrd="0" presId="urn:microsoft.com/office/officeart/2005/8/layout/vList2"/>
    <dgm:cxn modelId="{C967C42C-7B8F-485A-9D44-8681DAC45564}" type="presParOf" srcId="{544748ED-6378-4334-85BE-AFF027921C3C}" destId="{F4795092-8443-40C7-AC9B-4A40775F7155}" srcOrd="8" destOrd="0" presId="urn:microsoft.com/office/officeart/2005/8/layout/vList2"/>
    <dgm:cxn modelId="{EEB1CA79-589E-45AE-AEB3-1CF122A85EEE}" type="presParOf" srcId="{544748ED-6378-4334-85BE-AFF027921C3C}" destId="{4566D169-A786-4466-A68E-CCF21ED97B4F}" srcOrd="9" destOrd="0" presId="urn:microsoft.com/office/officeart/2005/8/layout/vList2"/>
    <dgm:cxn modelId="{4D5EF930-FA54-44A7-B0C6-BC87B3F2BB20}" type="presParOf" srcId="{544748ED-6378-4334-85BE-AFF027921C3C}" destId="{50F034E5-585E-40EA-88E3-97696EE90B33}" srcOrd="10" destOrd="0" presId="urn:microsoft.com/office/officeart/2005/8/layout/vList2"/>
    <dgm:cxn modelId="{F9F38F3F-4315-475D-B8EB-BB84C3C7C522}" type="presParOf" srcId="{544748ED-6378-4334-85BE-AFF027921C3C}" destId="{B63AAB98-ECF2-4E63-9ACB-E24F52BC6C83}" srcOrd="11" destOrd="0" presId="urn:microsoft.com/office/officeart/2005/8/layout/vList2"/>
    <dgm:cxn modelId="{5830FE3A-8115-4808-AF07-4D3B2BA0C200}" type="presParOf" srcId="{544748ED-6378-4334-85BE-AFF027921C3C}" destId="{86D8A0E3-A7F4-4BE4-82FE-7F1D0A71F96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B7252B-570A-46BD-849D-EF40D6E162D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408BD90-AAC0-43F8-A41B-A9CA5A12715D}">
      <dgm:prSet phldrT="[Tekst]" custT="1"/>
      <dgm:spPr/>
      <dgm:t>
        <a:bodyPr/>
        <a:lstStyle/>
        <a:p>
          <a:pPr algn="l"/>
          <a:r>
            <a:rPr lang="pl-PL" sz="2400" kern="1200" dirty="0">
              <a:latin typeface="Ope nsans"/>
            </a:rPr>
            <a:t>Beneficjenci muszą wybrać jedną z opcji</a:t>
          </a:r>
          <a:r>
            <a:rPr lang="en-US" sz="2400" kern="1200" dirty="0">
              <a:latin typeface="Ope nsans"/>
            </a:rPr>
            <a:t>:</a:t>
          </a:r>
          <a:endParaRPr lang="en-US" sz="2400" kern="1200" noProof="0" dirty="0">
            <a:latin typeface="Ope nsans"/>
            <a:ea typeface="+mn-ea"/>
            <a:cs typeface="+mn-cs"/>
          </a:endParaRPr>
        </a:p>
      </dgm:t>
    </dgm:pt>
    <dgm:pt modelId="{139F3081-FAA8-4C61-9863-FF61582C2062}" type="parTrans" cxnId="{82ECA085-FF17-45B8-B59D-0C9C1DA8786C}">
      <dgm:prSet/>
      <dgm:spPr/>
      <dgm:t>
        <a:bodyPr/>
        <a:lstStyle/>
        <a:p>
          <a:endParaRPr lang="en-US" noProof="0"/>
        </a:p>
      </dgm:t>
    </dgm:pt>
    <dgm:pt modelId="{7C04FFFC-EE3D-445D-88D0-5F9F3622C117}" type="sibTrans" cxnId="{82ECA085-FF17-45B8-B59D-0C9C1DA8786C}">
      <dgm:prSet/>
      <dgm:spPr/>
      <dgm:t>
        <a:bodyPr/>
        <a:lstStyle/>
        <a:p>
          <a:endParaRPr lang="en-US" noProof="0"/>
        </a:p>
      </dgm:t>
    </dgm:pt>
    <dgm:pt modelId="{3B026E81-E834-46A2-9688-E40930F86B1D}">
      <dgm:prSet custT="1"/>
      <dgm:spPr/>
      <dgm:t>
        <a:bodyPr/>
        <a:lstStyle/>
        <a:p>
          <a:r>
            <a:rPr lang="pl-PL" sz="1800" b="1" kern="1200" noProof="0" dirty="0">
              <a:latin typeface="Ope nsans"/>
            </a:rPr>
            <a:t>Stawka ryczałtowa </a:t>
          </a:r>
          <a:r>
            <a:rPr lang="pl-PL" sz="1800" b="0" kern="1200" noProof="0" dirty="0">
              <a:latin typeface="Ope nsans"/>
            </a:rPr>
            <a:t>obliczana jako </a:t>
          </a:r>
          <a:r>
            <a:rPr lang="pl-PL" sz="1800" b="1" kern="1200" noProof="0" dirty="0">
              <a:latin typeface="Ope nsans"/>
            </a:rPr>
            <a:t>10% </a:t>
          </a:r>
          <a:r>
            <a:rPr lang="pl-PL" sz="1800" b="0" kern="1200" noProof="0" dirty="0">
              <a:latin typeface="Ope nsans"/>
            </a:rPr>
            <a:t>bezpośrednich kosztów projektu przewidzianych w kategoriach budżetowych 3-6 przez każdego partnera. </a:t>
          </a:r>
          <a:r>
            <a:rPr lang="pl-PL" sz="1800" kern="1200" noProof="0" dirty="0">
              <a:latin typeface="Ope nsans"/>
            </a:rPr>
            <a:t>Brak możliwości zmiany podczas procesu wdrażania.</a:t>
          </a:r>
          <a:endParaRPr lang="en-US" sz="1800" kern="1200" noProof="0" dirty="0">
            <a:latin typeface="Open Sans"/>
            <a:ea typeface="+mn-ea"/>
            <a:cs typeface="+mn-cs"/>
          </a:endParaRPr>
        </a:p>
      </dgm:t>
    </dgm:pt>
    <dgm:pt modelId="{80334438-A1F3-4369-8C07-7DCE56C4011B}" type="parTrans" cxnId="{F73E1BD2-9899-465C-8B8A-E5DAD5357839}">
      <dgm:prSet/>
      <dgm:spPr>
        <a:ln>
          <a:noFill/>
        </a:ln>
      </dgm:spPr>
      <dgm:t>
        <a:bodyPr/>
        <a:lstStyle/>
        <a:p>
          <a:endParaRPr lang="en-US" noProof="0"/>
        </a:p>
      </dgm:t>
    </dgm:pt>
    <dgm:pt modelId="{E7323179-CD48-4A12-AD53-CB57C5B721AA}" type="sibTrans" cxnId="{F73E1BD2-9899-465C-8B8A-E5DAD5357839}">
      <dgm:prSet/>
      <dgm:spPr/>
      <dgm:t>
        <a:bodyPr/>
        <a:lstStyle/>
        <a:p>
          <a:endParaRPr lang="en-US" noProof="0"/>
        </a:p>
      </dgm:t>
    </dgm:pt>
    <dgm:pt modelId="{37E6385A-6FD0-48BC-9A32-2CC5702D1B04}">
      <dgm:prSet custT="1"/>
      <dgm:spPr/>
      <dgm:t>
        <a:bodyPr/>
        <a:lstStyle/>
        <a:p>
          <a:r>
            <a:rPr lang="pl-PL" sz="1800" b="1" kern="1200" dirty="0">
              <a:latin typeface="Ope nsans"/>
            </a:rPr>
            <a:t>Brak kosztów </a:t>
          </a:r>
          <a:r>
            <a:rPr lang="pl-PL" sz="1800" kern="1200" dirty="0">
              <a:latin typeface="Ope nsans"/>
            </a:rPr>
            <a:t>dla tej kategorii budżetowej</a:t>
          </a:r>
        </a:p>
        <a:p>
          <a:r>
            <a:rPr lang="en-US" sz="1800" i="0" kern="1200" dirty="0">
              <a:solidFill>
                <a:srgbClr val="FF0000"/>
              </a:solidFill>
              <a:latin typeface="Ope nsans"/>
            </a:rPr>
            <a:t>N</a:t>
          </a:r>
          <a:r>
            <a:rPr lang="pl-PL" sz="1800" i="0" kern="1200" dirty="0">
              <a:solidFill>
                <a:srgbClr val="FF0000"/>
              </a:solidFill>
              <a:latin typeface="Ope nsans"/>
            </a:rPr>
            <a:t>owość!</a:t>
          </a:r>
          <a:r>
            <a:rPr lang="pl-PL" sz="1800" i="0" kern="1200" dirty="0">
              <a:latin typeface="Ope nsans"/>
            </a:rPr>
            <a:t> Brak możliwości raportowania wydatków na podstawie poniesionych kosztów rzeczywistych</a:t>
          </a:r>
          <a:r>
            <a:rPr lang="en-US" sz="1800" b="0" i="0" kern="1200" dirty="0">
              <a:latin typeface="Ope nsans"/>
            </a:rPr>
            <a:t>.</a:t>
          </a:r>
          <a:endParaRPr lang="en-US" sz="1800" b="0" i="0" kern="1200" noProof="0" dirty="0">
            <a:latin typeface="Open Sans"/>
            <a:ea typeface="+mn-ea"/>
            <a:cs typeface="+mn-cs"/>
          </a:endParaRPr>
        </a:p>
      </dgm:t>
    </dgm:pt>
    <dgm:pt modelId="{83EBD20A-61E6-4A67-A4ED-4A9E1AE9AFDF}" type="parTrans" cxnId="{9EB75B5B-140C-493A-8F4E-0136699F6CAD}">
      <dgm:prSet/>
      <dgm:spPr>
        <a:ln>
          <a:noFill/>
        </a:ln>
      </dgm:spPr>
      <dgm:t>
        <a:bodyPr/>
        <a:lstStyle/>
        <a:p>
          <a:endParaRPr lang="en-US" noProof="0"/>
        </a:p>
      </dgm:t>
    </dgm:pt>
    <dgm:pt modelId="{4F58042C-60CE-40F8-B37A-6C0EB171FDA9}" type="sibTrans" cxnId="{9EB75B5B-140C-493A-8F4E-0136699F6CAD}">
      <dgm:prSet/>
      <dgm:spPr/>
      <dgm:t>
        <a:bodyPr/>
        <a:lstStyle/>
        <a:p>
          <a:endParaRPr lang="en-US" noProof="0"/>
        </a:p>
      </dgm:t>
    </dgm:pt>
    <dgm:pt modelId="{9262DF1A-5E67-47AA-9AD9-B1746F235086}" type="pres">
      <dgm:prSet presAssocID="{D6B7252B-570A-46BD-849D-EF40D6E162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90CDCF-9332-4AE9-A7AB-BC6CD687D40F}" type="pres">
      <dgm:prSet presAssocID="{9408BD90-AAC0-43F8-A41B-A9CA5A12715D}" presName="hierRoot1" presStyleCnt="0">
        <dgm:presLayoutVars>
          <dgm:hierBranch val="init"/>
        </dgm:presLayoutVars>
      </dgm:prSet>
      <dgm:spPr/>
    </dgm:pt>
    <dgm:pt modelId="{6BE70B4A-494D-4AB8-B3DD-569D25C174F3}" type="pres">
      <dgm:prSet presAssocID="{9408BD90-AAC0-43F8-A41B-A9CA5A12715D}" presName="rootComposite1" presStyleCnt="0"/>
      <dgm:spPr/>
    </dgm:pt>
    <dgm:pt modelId="{1934CE60-8D2D-458F-8E4D-AC9F1876C811}" type="pres">
      <dgm:prSet presAssocID="{9408BD90-AAC0-43F8-A41B-A9CA5A12715D}" presName="rootText1" presStyleLbl="node0" presStyleIdx="0" presStyleCnt="1" custScaleX="206060" custScaleY="50193" custLinFactNeighborX="8896" custLinFactNeighborY="-44489">
        <dgm:presLayoutVars>
          <dgm:chPref val="3"/>
        </dgm:presLayoutVars>
      </dgm:prSet>
      <dgm:spPr/>
    </dgm:pt>
    <dgm:pt modelId="{F7D16479-2E56-4EC5-90CE-9306C867649D}" type="pres">
      <dgm:prSet presAssocID="{9408BD90-AAC0-43F8-A41B-A9CA5A12715D}" presName="rootConnector1" presStyleLbl="node1" presStyleIdx="0" presStyleCnt="0"/>
      <dgm:spPr/>
    </dgm:pt>
    <dgm:pt modelId="{0C87CBEB-DAD6-425C-8F73-555A6308640C}" type="pres">
      <dgm:prSet presAssocID="{9408BD90-AAC0-43F8-A41B-A9CA5A12715D}" presName="hierChild2" presStyleCnt="0"/>
      <dgm:spPr/>
    </dgm:pt>
    <dgm:pt modelId="{A33A9555-AE36-4DEC-8C11-5BF6E312B82D}" type="pres">
      <dgm:prSet presAssocID="{80334438-A1F3-4369-8C07-7DCE56C4011B}" presName="Name37" presStyleLbl="parChTrans1D2" presStyleIdx="0" presStyleCnt="2"/>
      <dgm:spPr/>
    </dgm:pt>
    <dgm:pt modelId="{15C2E1F6-6BF6-4D00-9797-5499E5D8A3E7}" type="pres">
      <dgm:prSet presAssocID="{3B026E81-E834-46A2-9688-E40930F86B1D}" presName="hierRoot2" presStyleCnt="0">
        <dgm:presLayoutVars>
          <dgm:hierBranch val="init"/>
        </dgm:presLayoutVars>
      </dgm:prSet>
      <dgm:spPr/>
    </dgm:pt>
    <dgm:pt modelId="{64E0DBD2-F28D-49FA-A6D7-B59112DE2391}" type="pres">
      <dgm:prSet presAssocID="{3B026E81-E834-46A2-9688-E40930F86B1D}" presName="rootComposite" presStyleCnt="0"/>
      <dgm:spPr/>
    </dgm:pt>
    <dgm:pt modelId="{9FF6AD27-D97E-495E-AE16-0EC133EAFF5E}" type="pres">
      <dgm:prSet presAssocID="{3B026E81-E834-46A2-9688-E40930F86B1D}" presName="rootText" presStyleLbl="node2" presStyleIdx="0" presStyleCnt="2" custScaleX="145173" custScaleY="119571" custLinFactNeighborX="2417" custLinFactNeighborY="-32089">
        <dgm:presLayoutVars>
          <dgm:chPref val="3"/>
        </dgm:presLayoutVars>
      </dgm:prSet>
      <dgm:spPr/>
    </dgm:pt>
    <dgm:pt modelId="{30CDE503-460C-4426-A625-B415222B4F05}" type="pres">
      <dgm:prSet presAssocID="{3B026E81-E834-46A2-9688-E40930F86B1D}" presName="rootConnector" presStyleLbl="node2" presStyleIdx="0" presStyleCnt="2"/>
      <dgm:spPr/>
    </dgm:pt>
    <dgm:pt modelId="{B9D0E647-05E5-4728-928C-08247144AC81}" type="pres">
      <dgm:prSet presAssocID="{3B026E81-E834-46A2-9688-E40930F86B1D}" presName="hierChild4" presStyleCnt="0"/>
      <dgm:spPr/>
    </dgm:pt>
    <dgm:pt modelId="{3D7D4CB9-48E7-4BC6-B05F-9B242B861463}" type="pres">
      <dgm:prSet presAssocID="{3B026E81-E834-46A2-9688-E40930F86B1D}" presName="hierChild5" presStyleCnt="0"/>
      <dgm:spPr/>
    </dgm:pt>
    <dgm:pt modelId="{AB7F93DF-C358-4D67-AEB6-1B90207CF7C8}" type="pres">
      <dgm:prSet presAssocID="{83EBD20A-61E6-4A67-A4ED-4A9E1AE9AFDF}" presName="Name37" presStyleLbl="parChTrans1D2" presStyleIdx="1" presStyleCnt="2"/>
      <dgm:spPr/>
    </dgm:pt>
    <dgm:pt modelId="{49A124CD-5DDC-4F01-B011-EAC1742D078E}" type="pres">
      <dgm:prSet presAssocID="{37E6385A-6FD0-48BC-9A32-2CC5702D1B04}" presName="hierRoot2" presStyleCnt="0">
        <dgm:presLayoutVars>
          <dgm:hierBranch val="init"/>
        </dgm:presLayoutVars>
      </dgm:prSet>
      <dgm:spPr/>
    </dgm:pt>
    <dgm:pt modelId="{B2EBD193-4B71-496F-A6BE-EDD5142740C5}" type="pres">
      <dgm:prSet presAssocID="{37E6385A-6FD0-48BC-9A32-2CC5702D1B04}" presName="rootComposite" presStyleCnt="0"/>
      <dgm:spPr/>
    </dgm:pt>
    <dgm:pt modelId="{3404C8DA-E111-4FAD-A48F-EAC9BD837871}" type="pres">
      <dgm:prSet presAssocID="{37E6385A-6FD0-48BC-9A32-2CC5702D1B04}" presName="rootText" presStyleLbl="node2" presStyleIdx="1" presStyleCnt="2" custScaleX="141982" custScaleY="119570" custLinFactNeighborX="-1636" custLinFactNeighborY="-32089">
        <dgm:presLayoutVars>
          <dgm:chPref val="3"/>
        </dgm:presLayoutVars>
      </dgm:prSet>
      <dgm:spPr/>
    </dgm:pt>
    <dgm:pt modelId="{B84BBB2D-05DB-4B8B-B8A0-A2335280EBF5}" type="pres">
      <dgm:prSet presAssocID="{37E6385A-6FD0-48BC-9A32-2CC5702D1B04}" presName="rootConnector" presStyleLbl="node2" presStyleIdx="1" presStyleCnt="2"/>
      <dgm:spPr/>
    </dgm:pt>
    <dgm:pt modelId="{FA08DC0A-F284-443C-A933-E2CD863E115E}" type="pres">
      <dgm:prSet presAssocID="{37E6385A-6FD0-48BC-9A32-2CC5702D1B04}" presName="hierChild4" presStyleCnt="0"/>
      <dgm:spPr/>
    </dgm:pt>
    <dgm:pt modelId="{EEFBF66D-9D0E-48FE-A751-A2041D5ACAD1}" type="pres">
      <dgm:prSet presAssocID="{37E6385A-6FD0-48BC-9A32-2CC5702D1B04}" presName="hierChild5" presStyleCnt="0"/>
      <dgm:spPr/>
    </dgm:pt>
    <dgm:pt modelId="{260B9568-AB4E-48D1-AC55-F440C8B7B886}" type="pres">
      <dgm:prSet presAssocID="{9408BD90-AAC0-43F8-A41B-A9CA5A12715D}" presName="hierChild3" presStyleCnt="0"/>
      <dgm:spPr/>
    </dgm:pt>
  </dgm:ptLst>
  <dgm:cxnLst>
    <dgm:cxn modelId="{6A735406-DA2D-4258-A267-538F808F8761}" type="presOf" srcId="{83EBD20A-61E6-4A67-A4ED-4A9E1AE9AFDF}" destId="{AB7F93DF-C358-4D67-AEB6-1B90207CF7C8}" srcOrd="0" destOrd="0" presId="urn:microsoft.com/office/officeart/2005/8/layout/orgChart1"/>
    <dgm:cxn modelId="{C0EEE827-1F0D-466B-9F47-732D04558DCC}" type="presOf" srcId="{80334438-A1F3-4369-8C07-7DCE56C4011B}" destId="{A33A9555-AE36-4DEC-8C11-5BF6E312B82D}" srcOrd="0" destOrd="0" presId="urn:microsoft.com/office/officeart/2005/8/layout/orgChart1"/>
    <dgm:cxn modelId="{78073935-0A44-4BAD-A679-1BEDE7571C6D}" type="presOf" srcId="{9408BD90-AAC0-43F8-A41B-A9CA5A12715D}" destId="{F7D16479-2E56-4EC5-90CE-9306C867649D}" srcOrd="1" destOrd="0" presId="urn:microsoft.com/office/officeart/2005/8/layout/orgChart1"/>
    <dgm:cxn modelId="{2EB62F37-0E0F-4050-9E98-8BCCA7C1E30C}" type="presOf" srcId="{37E6385A-6FD0-48BC-9A32-2CC5702D1B04}" destId="{B84BBB2D-05DB-4B8B-B8A0-A2335280EBF5}" srcOrd="1" destOrd="0" presId="urn:microsoft.com/office/officeart/2005/8/layout/orgChart1"/>
    <dgm:cxn modelId="{9EB75B5B-140C-493A-8F4E-0136699F6CAD}" srcId="{9408BD90-AAC0-43F8-A41B-A9CA5A12715D}" destId="{37E6385A-6FD0-48BC-9A32-2CC5702D1B04}" srcOrd="1" destOrd="0" parTransId="{83EBD20A-61E6-4A67-A4ED-4A9E1AE9AFDF}" sibTransId="{4F58042C-60CE-40F8-B37A-6C0EB171FDA9}"/>
    <dgm:cxn modelId="{267BBA4D-18D1-4127-8BFE-48B54183917C}" type="presOf" srcId="{D6B7252B-570A-46BD-849D-EF40D6E162D6}" destId="{9262DF1A-5E67-47AA-9AD9-B1746F235086}" srcOrd="0" destOrd="0" presId="urn:microsoft.com/office/officeart/2005/8/layout/orgChart1"/>
    <dgm:cxn modelId="{185C7E57-0635-4765-8DA8-C8BB7CE69A96}" type="presOf" srcId="{9408BD90-AAC0-43F8-A41B-A9CA5A12715D}" destId="{1934CE60-8D2D-458F-8E4D-AC9F1876C811}" srcOrd="0" destOrd="0" presId="urn:microsoft.com/office/officeart/2005/8/layout/orgChart1"/>
    <dgm:cxn modelId="{A64D4684-3A18-47C1-AF8B-5887EE6A9B40}" type="presOf" srcId="{3B026E81-E834-46A2-9688-E40930F86B1D}" destId="{9FF6AD27-D97E-495E-AE16-0EC133EAFF5E}" srcOrd="0" destOrd="0" presId="urn:microsoft.com/office/officeart/2005/8/layout/orgChart1"/>
    <dgm:cxn modelId="{82ECA085-FF17-45B8-B59D-0C9C1DA8786C}" srcId="{D6B7252B-570A-46BD-849D-EF40D6E162D6}" destId="{9408BD90-AAC0-43F8-A41B-A9CA5A12715D}" srcOrd="0" destOrd="0" parTransId="{139F3081-FAA8-4C61-9863-FF61582C2062}" sibTransId="{7C04FFFC-EE3D-445D-88D0-5F9F3622C117}"/>
    <dgm:cxn modelId="{07778C8C-7F41-489F-9A2C-DC81ED676343}" type="presOf" srcId="{37E6385A-6FD0-48BC-9A32-2CC5702D1B04}" destId="{3404C8DA-E111-4FAD-A48F-EAC9BD837871}" srcOrd="0" destOrd="0" presId="urn:microsoft.com/office/officeart/2005/8/layout/orgChart1"/>
    <dgm:cxn modelId="{F73E1BD2-9899-465C-8B8A-E5DAD5357839}" srcId="{9408BD90-AAC0-43F8-A41B-A9CA5A12715D}" destId="{3B026E81-E834-46A2-9688-E40930F86B1D}" srcOrd="0" destOrd="0" parTransId="{80334438-A1F3-4369-8C07-7DCE56C4011B}" sibTransId="{E7323179-CD48-4A12-AD53-CB57C5B721AA}"/>
    <dgm:cxn modelId="{AD26B2E4-5AD4-4C28-88DB-0FB2E95926E7}" type="presOf" srcId="{3B026E81-E834-46A2-9688-E40930F86B1D}" destId="{30CDE503-460C-4426-A625-B415222B4F05}" srcOrd="1" destOrd="0" presId="urn:microsoft.com/office/officeart/2005/8/layout/orgChart1"/>
    <dgm:cxn modelId="{BC6C6FB8-FEE8-4F9B-8C29-B92DB2574DC6}" type="presParOf" srcId="{9262DF1A-5E67-47AA-9AD9-B1746F235086}" destId="{1590CDCF-9332-4AE9-A7AB-BC6CD687D40F}" srcOrd="0" destOrd="0" presId="urn:microsoft.com/office/officeart/2005/8/layout/orgChart1"/>
    <dgm:cxn modelId="{DD9EA5B1-87C4-4E72-9AE6-F63D7F96296D}" type="presParOf" srcId="{1590CDCF-9332-4AE9-A7AB-BC6CD687D40F}" destId="{6BE70B4A-494D-4AB8-B3DD-569D25C174F3}" srcOrd="0" destOrd="0" presId="urn:microsoft.com/office/officeart/2005/8/layout/orgChart1"/>
    <dgm:cxn modelId="{899C6771-F9DB-4CF9-968D-5E2A100B0C95}" type="presParOf" srcId="{6BE70B4A-494D-4AB8-B3DD-569D25C174F3}" destId="{1934CE60-8D2D-458F-8E4D-AC9F1876C811}" srcOrd="0" destOrd="0" presId="urn:microsoft.com/office/officeart/2005/8/layout/orgChart1"/>
    <dgm:cxn modelId="{9E90323F-59AA-458D-82D0-82A25E864230}" type="presParOf" srcId="{6BE70B4A-494D-4AB8-B3DD-569D25C174F3}" destId="{F7D16479-2E56-4EC5-90CE-9306C867649D}" srcOrd="1" destOrd="0" presId="urn:microsoft.com/office/officeart/2005/8/layout/orgChart1"/>
    <dgm:cxn modelId="{CC61C1DF-3F0D-4A30-9D20-153620FF238C}" type="presParOf" srcId="{1590CDCF-9332-4AE9-A7AB-BC6CD687D40F}" destId="{0C87CBEB-DAD6-425C-8F73-555A6308640C}" srcOrd="1" destOrd="0" presId="urn:microsoft.com/office/officeart/2005/8/layout/orgChart1"/>
    <dgm:cxn modelId="{7B1808EF-73A3-40A2-88CC-7FE7D3CA414E}" type="presParOf" srcId="{0C87CBEB-DAD6-425C-8F73-555A6308640C}" destId="{A33A9555-AE36-4DEC-8C11-5BF6E312B82D}" srcOrd="0" destOrd="0" presId="urn:microsoft.com/office/officeart/2005/8/layout/orgChart1"/>
    <dgm:cxn modelId="{E5E7A684-115F-4E3B-9069-9F25AA03D666}" type="presParOf" srcId="{0C87CBEB-DAD6-425C-8F73-555A6308640C}" destId="{15C2E1F6-6BF6-4D00-9797-5499E5D8A3E7}" srcOrd="1" destOrd="0" presId="urn:microsoft.com/office/officeart/2005/8/layout/orgChart1"/>
    <dgm:cxn modelId="{273E8E11-A5CA-4723-97CF-EBCC1BF3BC1C}" type="presParOf" srcId="{15C2E1F6-6BF6-4D00-9797-5499E5D8A3E7}" destId="{64E0DBD2-F28D-49FA-A6D7-B59112DE2391}" srcOrd="0" destOrd="0" presId="urn:microsoft.com/office/officeart/2005/8/layout/orgChart1"/>
    <dgm:cxn modelId="{93671D0B-8F7F-4B88-AFA0-6DA2F5DD34AA}" type="presParOf" srcId="{64E0DBD2-F28D-49FA-A6D7-B59112DE2391}" destId="{9FF6AD27-D97E-495E-AE16-0EC133EAFF5E}" srcOrd="0" destOrd="0" presId="urn:microsoft.com/office/officeart/2005/8/layout/orgChart1"/>
    <dgm:cxn modelId="{B06E232D-48BF-4FE7-9701-01EE6E84C202}" type="presParOf" srcId="{64E0DBD2-F28D-49FA-A6D7-B59112DE2391}" destId="{30CDE503-460C-4426-A625-B415222B4F05}" srcOrd="1" destOrd="0" presId="urn:microsoft.com/office/officeart/2005/8/layout/orgChart1"/>
    <dgm:cxn modelId="{41681B91-2D74-42D6-998B-2410F3940EBB}" type="presParOf" srcId="{15C2E1F6-6BF6-4D00-9797-5499E5D8A3E7}" destId="{B9D0E647-05E5-4728-928C-08247144AC81}" srcOrd="1" destOrd="0" presId="urn:microsoft.com/office/officeart/2005/8/layout/orgChart1"/>
    <dgm:cxn modelId="{DF7D0167-C34A-465F-9A9A-7D8173131803}" type="presParOf" srcId="{15C2E1F6-6BF6-4D00-9797-5499E5D8A3E7}" destId="{3D7D4CB9-48E7-4BC6-B05F-9B242B861463}" srcOrd="2" destOrd="0" presId="urn:microsoft.com/office/officeart/2005/8/layout/orgChart1"/>
    <dgm:cxn modelId="{8B385856-079D-4D91-B718-F2A10A890475}" type="presParOf" srcId="{0C87CBEB-DAD6-425C-8F73-555A6308640C}" destId="{AB7F93DF-C358-4D67-AEB6-1B90207CF7C8}" srcOrd="2" destOrd="0" presId="urn:microsoft.com/office/officeart/2005/8/layout/orgChart1"/>
    <dgm:cxn modelId="{B95F5471-08C1-4A36-8F4B-55217252BFB3}" type="presParOf" srcId="{0C87CBEB-DAD6-425C-8F73-555A6308640C}" destId="{49A124CD-5DDC-4F01-B011-EAC1742D078E}" srcOrd="3" destOrd="0" presId="urn:microsoft.com/office/officeart/2005/8/layout/orgChart1"/>
    <dgm:cxn modelId="{3D984B74-9D72-4D02-8C02-FFFB83091FB7}" type="presParOf" srcId="{49A124CD-5DDC-4F01-B011-EAC1742D078E}" destId="{B2EBD193-4B71-496F-A6BE-EDD5142740C5}" srcOrd="0" destOrd="0" presId="urn:microsoft.com/office/officeart/2005/8/layout/orgChart1"/>
    <dgm:cxn modelId="{A354642A-1B53-4512-8B02-286E4C148291}" type="presParOf" srcId="{B2EBD193-4B71-496F-A6BE-EDD5142740C5}" destId="{3404C8DA-E111-4FAD-A48F-EAC9BD837871}" srcOrd="0" destOrd="0" presId="urn:microsoft.com/office/officeart/2005/8/layout/orgChart1"/>
    <dgm:cxn modelId="{25719957-2D47-4AEE-9710-F7240148D28B}" type="presParOf" srcId="{B2EBD193-4B71-496F-A6BE-EDD5142740C5}" destId="{B84BBB2D-05DB-4B8B-B8A0-A2335280EBF5}" srcOrd="1" destOrd="0" presId="urn:microsoft.com/office/officeart/2005/8/layout/orgChart1"/>
    <dgm:cxn modelId="{CA90598E-4D87-4587-9264-6B28B6685698}" type="presParOf" srcId="{49A124CD-5DDC-4F01-B011-EAC1742D078E}" destId="{FA08DC0A-F284-443C-A933-E2CD863E115E}" srcOrd="1" destOrd="0" presId="urn:microsoft.com/office/officeart/2005/8/layout/orgChart1"/>
    <dgm:cxn modelId="{4D817D8A-25F2-4BB8-A60D-EC661816ED82}" type="presParOf" srcId="{49A124CD-5DDC-4F01-B011-EAC1742D078E}" destId="{EEFBF66D-9D0E-48FE-A751-A2041D5ACAD1}" srcOrd="2" destOrd="0" presId="urn:microsoft.com/office/officeart/2005/8/layout/orgChart1"/>
    <dgm:cxn modelId="{0BE307E1-72BE-449F-AA74-E2056D151DA5}" type="presParOf" srcId="{1590CDCF-9332-4AE9-A7AB-BC6CD687D40F}" destId="{260B9568-AB4E-48D1-AC55-F440C8B7B8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84C954-C4FD-44EE-9D6B-532D4392953B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62D601-770E-4333-B549-6090C4D5BBBA}">
      <dgm:prSet phldrT="[Tekst]" custT="1"/>
      <dgm:spPr/>
      <dgm:t>
        <a:bodyPr/>
        <a:lstStyle/>
        <a:p>
          <a:r>
            <a:rPr lang="pl-PL" sz="1400" kern="1200" spc="-2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Usługi zarządzania projektem nie są kwalifikowalne</a:t>
          </a:r>
          <a:endParaRPr lang="en-US" sz="1400" kern="1200" spc="-20" baseline="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F5C12430-AFD9-464C-B977-5B71355E6FBA}" type="parTrans" cxnId="{B4F6A9BA-7AE9-4555-B3DA-0250250109F1}">
      <dgm:prSet custT="1"/>
      <dgm:spPr/>
      <dgm:t>
        <a:bodyPr/>
        <a:lstStyle/>
        <a:p>
          <a:endParaRPr lang="en-US" sz="1800" noProof="0"/>
        </a:p>
      </dgm:t>
    </dgm:pt>
    <dgm:pt modelId="{3AD390AE-BBEB-48A0-9107-D885D9AC0823}" type="sibTrans" cxnId="{B4F6A9BA-7AE9-4555-B3DA-0250250109F1}">
      <dgm:prSet/>
      <dgm:spPr/>
      <dgm:t>
        <a:bodyPr/>
        <a:lstStyle/>
        <a:p>
          <a:endParaRPr lang="en-US" sz="1800" noProof="0"/>
        </a:p>
      </dgm:t>
    </dgm:pt>
    <dgm:pt modelId="{C4205673-F3E0-42BF-88FF-C56AEAE0593C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Stawka musi być zastosowana przez wszystkich partnerów projektu (</a:t>
          </a:r>
          <a:r>
            <a:rPr lang="pl-PL" sz="1400" u="sng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wyjątek</a:t>
          </a: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: jeden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z partnerów nie przewiduje kosztów personelu, a inni stosują stawkę ryczałtową) </a:t>
          </a:r>
        </a:p>
        <a:p>
          <a:endParaRPr lang="en-US" sz="17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06151B4F-0870-429B-8C60-2E35794B74AA}" type="parTrans" cxnId="{1D949D92-43FA-4283-8B2E-6A98402C5CEA}">
      <dgm:prSet/>
      <dgm:spPr/>
      <dgm:t>
        <a:bodyPr/>
        <a:lstStyle/>
        <a:p>
          <a:endParaRPr lang="en-US" noProof="0"/>
        </a:p>
      </dgm:t>
    </dgm:pt>
    <dgm:pt modelId="{EC4A034C-C997-4C9D-88B1-02FEBA780413}" type="sibTrans" cxnId="{1D949D92-43FA-4283-8B2E-6A98402C5CEA}">
      <dgm:prSet/>
      <dgm:spPr/>
      <dgm:t>
        <a:bodyPr/>
        <a:lstStyle/>
        <a:p>
          <a:endParaRPr lang="en-US" noProof="0"/>
        </a:p>
      </dgm:t>
    </dgm:pt>
    <dgm:pt modelId="{D34E1399-5770-4B5D-9752-CC2CD2EF3E4E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Obliczone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i następnie zrefundowane na podstawie stawki ryczałtowej w wysokości 10% kwalifikowalnych kosztów bezpośrednich projektu (kategorie budżetowe 3-6 poniesione w danym okresie sprawozdawczym)</a:t>
          </a:r>
          <a:endParaRPr lang="lt-LT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463264DB-7B85-4B6C-92A9-0006F76797EA}" type="parTrans" cxnId="{04E5FDD3-15D5-4166-8C63-76FDAE2A9F74}">
      <dgm:prSet/>
      <dgm:spPr/>
      <dgm:t>
        <a:bodyPr/>
        <a:lstStyle/>
        <a:p>
          <a:endParaRPr lang="en-US" noProof="0"/>
        </a:p>
      </dgm:t>
    </dgm:pt>
    <dgm:pt modelId="{A3AF6605-28D2-4A1B-91E5-80904841CE9D}" type="sibTrans" cxnId="{04E5FDD3-15D5-4166-8C63-76FDAE2A9F74}">
      <dgm:prSet/>
      <dgm:spPr/>
      <dgm:t>
        <a:bodyPr/>
        <a:lstStyle/>
        <a:p>
          <a:endParaRPr lang="en-US" noProof="0"/>
        </a:p>
      </dgm:t>
    </dgm:pt>
    <dgm:pt modelId="{9C7DB1A0-FA52-4D06-99DB-A31E16AFEF1C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Nie będzie wymagana żadna dodatkowa dokumentacja od partnerów projektu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52EAD881-996D-4607-8E34-FBC5AAC89285}" type="parTrans" cxnId="{E43860BB-45CD-4538-A26B-B79F7842E52F}">
      <dgm:prSet/>
      <dgm:spPr/>
      <dgm:t>
        <a:bodyPr/>
        <a:lstStyle/>
        <a:p>
          <a:endParaRPr lang="en-US" noProof="0"/>
        </a:p>
      </dgm:t>
    </dgm:pt>
    <dgm:pt modelId="{15126641-30C1-4CEB-8CA4-B0716BABB099}" type="sibTrans" cxnId="{E43860BB-45CD-4538-A26B-B79F7842E52F}">
      <dgm:prSet/>
      <dgm:spPr/>
      <dgm:t>
        <a:bodyPr/>
        <a:lstStyle/>
        <a:p>
          <a:endParaRPr lang="en-US" noProof="0"/>
        </a:p>
      </dgm:t>
    </dgm:pt>
    <dgm:pt modelId="{0C96396C-A645-41BE-9D73-011C2BED8CBB}">
      <dgm:prSet custT="1"/>
      <dgm:spPr/>
      <dgm:t>
        <a:bodyPr/>
        <a:lstStyle/>
        <a:p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Nie będą podlegały sprawdzeniu czy monitorowaniu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62E24866-5BD5-4275-9596-91350792FF90}" type="parTrans" cxnId="{926CBBD4-8DBA-4CC9-AEB2-CCFC93E7CCED}">
      <dgm:prSet/>
      <dgm:spPr/>
      <dgm:t>
        <a:bodyPr/>
        <a:lstStyle/>
        <a:p>
          <a:endParaRPr lang="en-US" noProof="0"/>
        </a:p>
      </dgm:t>
    </dgm:pt>
    <dgm:pt modelId="{899D1A95-7C9C-4832-8A1D-0066078E49CB}" type="sibTrans" cxnId="{926CBBD4-8DBA-4CC9-AEB2-CCFC93E7CCED}">
      <dgm:prSet/>
      <dgm:spPr/>
      <dgm:t>
        <a:bodyPr/>
        <a:lstStyle/>
        <a:p>
          <a:endParaRPr lang="en-US" noProof="0"/>
        </a:p>
      </dgm:t>
    </dgm:pt>
    <dgm:pt modelId="{19A27567-D405-4DA8-A42F-801547A3CF10}">
      <dgm:prSet phldrT="[Tekst]" custT="1"/>
      <dgm:spPr/>
      <dgm:t>
        <a:bodyPr/>
        <a:lstStyle/>
        <a:p>
          <a:r>
            <a:rPr lang="pl-PL" sz="22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</a:t>
          </a:r>
          <a:r>
            <a:rPr lang="pl-PL" sz="2200" b="1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STAWKA RYCZAŁTOWA</a:t>
          </a:r>
          <a:endParaRPr lang="en-US" sz="2200" b="1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CA100F93-9726-473B-AB8D-43620E0BE72A}" type="sibTrans" cxnId="{1751766B-DBF9-4E04-81C8-82D3E3EAA006}">
      <dgm:prSet/>
      <dgm:spPr/>
      <dgm:t>
        <a:bodyPr/>
        <a:lstStyle/>
        <a:p>
          <a:endParaRPr lang="en-US" sz="1800" noProof="0"/>
        </a:p>
      </dgm:t>
    </dgm:pt>
    <dgm:pt modelId="{2329F60F-CBB3-4E0D-9E8D-89E12712D9AC}" type="parTrans" cxnId="{1751766B-DBF9-4E04-81C8-82D3E3EAA006}">
      <dgm:prSet/>
      <dgm:spPr/>
      <dgm:t>
        <a:bodyPr/>
        <a:lstStyle/>
        <a:p>
          <a:endParaRPr lang="en-US" sz="1800" noProof="0"/>
        </a:p>
      </dgm:t>
    </dgm:pt>
    <dgm:pt modelId="{CEF7898E-4593-4801-BAAE-B1D881DD6214}" type="pres">
      <dgm:prSet presAssocID="{4B84C954-C4FD-44EE-9D6B-532D439295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B70A04-C801-45AF-B412-3102135BD5B8}" type="pres">
      <dgm:prSet presAssocID="{19A27567-D405-4DA8-A42F-801547A3CF10}" presName="vertOne" presStyleCnt="0"/>
      <dgm:spPr/>
    </dgm:pt>
    <dgm:pt modelId="{91BBD398-D1AF-41A9-8DBB-2EF8EF97D06D}" type="pres">
      <dgm:prSet presAssocID="{19A27567-D405-4DA8-A42F-801547A3CF10}" presName="txOne" presStyleLbl="node0" presStyleIdx="0" presStyleCnt="1" custScaleY="27564" custLinFactNeighborX="18312" custLinFactNeighborY="-6">
        <dgm:presLayoutVars>
          <dgm:chPref val="3"/>
        </dgm:presLayoutVars>
      </dgm:prSet>
      <dgm:spPr/>
    </dgm:pt>
    <dgm:pt modelId="{36F01E30-945C-40DE-991D-B3447DD384DF}" type="pres">
      <dgm:prSet presAssocID="{19A27567-D405-4DA8-A42F-801547A3CF10}" presName="parTransOne" presStyleCnt="0"/>
      <dgm:spPr/>
    </dgm:pt>
    <dgm:pt modelId="{35EF06B1-12F6-4EF8-B5FC-63BA6662D1FA}" type="pres">
      <dgm:prSet presAssocID="{19A27567-D405-4DA8-A42F-801547A3CF10}" presName="horzOne" presStyleCnt="0"/>
      <dgm:spPr/>
    </dgm:pt>
    <dgm:pt modelId="{6C6D7FDC-49A0-42DE-964B-2D10CC8463C2}" type="pres">
      <dgm:prSet presAssocID="{C4205673-F3E0-42BF-88FF-C56AEAE0593C}" presName="vertTwo" presStyleCnt="0"/>
      <dgm:spPr/>
    </dgm:pt>
    <dgm:pt modelId="{3C33AB8A-FCE0-4C65-992A-0BD278B4685C}" type="pres">
      <dgm:prSet presAssocID="{C4205673-F3E0-42BF-88FF-C56AEAE0593C}" presName="txTwo" presStyleLbl="node2" presStyleIdx="0" presStyleCnt="5" custLinFactX="15919" custLinFactNeighborX="100000" custLinFactNeighborY="1531">
        <dgm:presLayoutVars>
          <dgm:chPref val="3"/>
        </dgm:presLayoutVars>
      </dgm:prSet>
      <dgm:spPr/>
    </dgm:pt>
    <dgm:pt modelId="{A29E3B62-2E88-4A27-AEE5-F32895D35602}" type="pres">
      <dgm:prSet presAssocID="{C4205673-F3E0-42BF-88FF-C56AEAE0593C}" presName="horzTwo" presStyleCnt="0"/>
      <dgm:spPr/>
    </dgm:pt>
    <dgm:pt modelId="{0AA06B24-819F-495F-A2D1-C7DA6645ACCD}" type="pres">
      <dgm:prSet presAssocID="{EC4A034C-C997-4C9D-88B1-02FEBA780413}" presName="sibSpaceTwo" presStyleCnt="0"/>
      <dgm:spPr/>
    </dgm:pt>
    <dgm:pt modelId="{E6945D89-7DD7-4C47-B2C1-7BC141875F7F}" type="pres">
      <dgm:prSet presAssocID="{7562D601-770E-4333-B549-6090C4D5BBBA}" presName="vertTwo" presStyleCnt="0"/>
      <dgm:spPr/>
    </dgm:pt>
    <dgm:pt modelId="{CE009DCB-ED16-4692-BB62-60D2C9D51BE3}" type="pres">
      <dgm:prSet presAssocID="{7562D601-770E-4333-B549-6090C4D5BBBA}" presName="txTwo" presStyleLbl="node2" presStyleIdx="1" presStyleCnt="5" custScaleX="109994" custLinFactX="19345" custLinFactNeighborX="100000" custLinFactNeighborY="1531">
        <dgm:presLayoutVars>
          <dgm:chPref val="3"/>
        </dgm:presLayoutVars>
      </dgm:prSet>
      <dgm:spPr/>
    </dgm:pt>
    <dgm:pt modelId="{97601B41-15E5-40D7-8FEC-77A60049D0B5}" type="pres">
      <dgm:prSet presAssocID="{7562D601-770E-4333-B549-6090C4D5BBBA}" presName="horzTwo" presStyleCnt="0"/>
      <dgm:spPr/>
    </dgm:pt>
    <dgm:pt modelId="{52EB70C5-C8E1-4C87-9C29-06D1F653F394}" type="pres">
      <dgm:prSet presAssocID="{3AD390AE-BBEB-48A0-9107-D885D9AC0823}" presName="sibSpaceTwo" presStyleCnt="0"/>
      <dgm:spPr/>
    </dgm:pt>
    <dgm:pt modelId="{D50A227F-0014-4708-878E-BCB157884B05}" type="pres">
      <dgm:prSet presAssocID="{D34E1399-5770-4B5D-9752-CC2CD2EF3E4E}" presName="vertTwo" presStyleCnt="0"/>
      <dgm:spPr/>
    </dgm:pt>
    <dgm:pt modelId="{A98098B5-121E-495E-9CF6-30413101FA44}" type="pres">
      <dgm:prSet presAssocID="{D34E1399-5770-4B5D-9752-CC2CD2EF3E4E}" presName="txTwo" presStyleLbl="node2" presStyleIdx="2" presStyleCnt="5" custScaleX="110676" custLinFactX="-100000" custLinFactNeighborX="-126976" custLinFactNeighborY="1129">
        <dgm:presLayoutVars>
          <dgm:chPref val="3"/>
        </dgm:presLayoutVars>
      </dgm:prSet>
      <dgm:spPr/>
    </dgm:pt>
    <dgm:pt modelId="{3FD36048-8E6E-4D4E-9BAC-C6117B904860}" type="pres">
      <dgm:prSet presAssocID="{D34E1399-5770-4B5D-9752-CC2CD2EF3E4E}" presName="horzTwo" presStyleCnt="0"/>
      <dgm:spPr/>
    </dgm:pt>
    <dgm:pt modelId="{4A2BA795-E408-4110-87F7-1CB850945797}" type="pres">
      <dgm:prSet presAssocID="{A3AF6605-28D2-4A1B-91E5-80904841CE9D}" presName="sibSpaceTwo" presStyleCnt="0"/>
      <dgm:spPr/>
    </dgm:pt>
    <dgm:pt modelId="{B3489E97-BB28-4DA0-BAB2-98FABF39ED1F}" type="pres">
      <dgm:prSet presAssocID="{9C7DB1A0-FA52-4D06-99DB-A31E16AFEF1C}" presName="vertTwo" presStyleCnt="0"/>
      <dgm:spPr/>
    </dgm:pt>
    <dgm:pt modelId="{CD85AB01-DC69-439C-AF58-49CBBE631D9E}" type="pres">
      <dgm:prSet presAssocID="{9C7DB1A0-FA52-4D06-99DB-A31E16AFEF1C}" presName="txTwo" presStyleLbl="node2" presStyleIdx="3" presStyleCnt="5" custScaleX="103727" custScaleY="98482">
        <dgm:presLayoutVars>
          <dgm:chPref val="3"/>
        </dgm:presLayoutVars>
      </dgm:prSet>
      <dgm:spPr/>
    </dgm:pt>
    <dgm:pt modelId="{74F3B2E8-60CC-4885-8C74-0A4E8B06549C}" type="pres">
      <dgm:prSet presAssocID="{9C7DB1A0-FA52-4D06-99DB-A31E16AFEF1C}" presName="horzTwo" presStyleCnt="0"/>
      <dgm:spPr/>
    </dgm:pt>
    <dgm:pt modelId="{B374A76F-F713-421D-8BD7-90A876C58609}" type="pres">
      <dgm:prSet presAssocID="{15126641-30C1-4CEB-8CA4-B0716BABB099}" presName="sibSpaceTwo" presStyleCnt="0"/>
      <dgm:spPr/>
    </dgm:pt>
    <dgm:pt modelId="{2F1E9AD2-6F7D-4E84-9647-39B8B8D31A05}" type="pres">
      <dgm:prSet presAssocID="{0C96396C-A645-41BE-9D73-011C2BED8CBB}" presName="vertTwo" presStyleCnt="0"/>
      <dgm:spPr/>
    </dgm:pt>
    <dgm:pt modelId="{CC3FD555-57FD-41CF-BB37-6B6F26FE0E35}" type="pres">
      <dgm:prSet presAssocID="{0C96396C-A645-41BE-9D73-011C2BED8CBB}" presName="txTwo" presStyleLbl="node2" presStyleIdx="4" presStyleCnt="5" custLinFactNeighborX="2310" custLinFactNeighborY="1531">
        <dgm:presLayoutVars>
          <dgm:chPref val="3"/>
        </dgm:presLayoutVars>
      </dgm:prSet>
      <dgm:spPr/>
    </dgm:pt>
    <dgm:pt modelId="{0050A5F3-564A-4805-93BF-BDB0F8472BCC}" type="pres">
      <dgm:prSet presAssocID="{0C96396C-A645-41BE-9D73-011C2BED8CBB}" presName="horzTwo" presStyleCnt="0"/>
      <dgm:spPr/>
    </dgm:pt>
  </dgm:ptLst>
  <dgm:cxnLst>
    <dgm:cxn modelId="{C2322510-090C-428C-A313-D0A42FCD03C9}" type="presOf" srcId="{19A27567-D405-4DA8-A42F-801547A3CF10}" destId="{91BBD398-D1AF-41A9-8DBB-2EF8EF97D06D}" srcOrd="0" destOrd="0" presId="urn:microsoft.com/office/officeart/2005/8/layout/hierarchy4"/>
    <dgm:cxn modelId="{A0A9FC40-916A-4EB4-BBD8-C7BFCF2B87FD}" type="presOf" srcId="{9C7DB1A0-FA52-4D06-99DB-A31E16AFEF1C}" destId="{CD85AB01-DC69-439C-AF58-49CBBE631D9E}" srcOrd="0" destOrd="0" presId="urn:microsoft.com/office/officeart/2005/8/layout/hierarchy4"/>
    <dgm:cxn modelId="{0CA16A42-78FB-4275-A48C-335B3466FDC1}" type="presOf" srcId="{C4205673-F3E0-42BF-88FF-C56AEAE0593C}" destId="{3C33AB8A-FCE0-4C65-992A-0BD278B4685C}" srcOrd="0" destOrd="0" presId="urn:microsoft.com/office/officeart/2005/8/layout/hierarchy4"/>
    <dgm:cxn modelId="{1751766B-DBF9-4E04-81C8-82D3E3EAA006}" srcId="{4B84C954-C4FD-44EE-9D6B-532D4392953B}" destId="{19A27567-D405-4DA8-A42F-801547A3CF10}" srcOrd="0" destOrd="0" parTransId="{2329F60F-CBB3-4E0D-9E8D-89E12712D9AC}" sibTransId="{CA100F93-9726-473B-AB8D-43620E0BE72A}"/>
    <dgm:cxn modelId="{1D949D92-43FA-4283-8B2E-6A98402C5CEA}" srcId="{19A27567-D405-4DA8-A42F-801547A3CF10}" destId="{C4205673-F3E0-42BF-88FF-C56AEAE0593C}" srcOrd="0" destOrd="0" parTransId="{06151B4F-0870-429B-8C60-2E35794B74AA}" sibTransId="{EC4A034C-C997-4C9D-88B1-02FEBA780413}"/>
    <dgm:cxn modelId="{B4F6A9BA-7AE9-4555-B3DA-0250250109F1}" srcId="{19A27567-D405-4DA8-A42F-801547A3CF10}" destId="{7562D601-770E-4333-B549-6090C4D5BBBA}" srcOrd="1" destOrd="0" parTransId="{F5C12430-AFD9-464C-B977-5B71355E6FBA}" sibTransId="{3AD390AE-BBEB-48A0-9107-D885D9AC0823}"/>
    <dgm:cxn modelId="{E43860BB-45CD-4538-A26B-B79F7842E52F}" srcId="{19A27567-D405-4DA8-A42F-801547A3CF10}" destId="{9C7DB1A0-FA52-4D06-99DB-A31E16AFEF1C}" srcOrd="3" destOrd="0" parTransId="{52EAD881-996D-4607-8E34-FBC5AAC89285}" sibTransId="{15126641-30C1-4CEB-8CA4-B0716BABB099}"/>
    <dgm:cxn modelId="{53AED4BB-E7DA-4433-BEDF-45D42823859A}" type="presOf" srcId="{7562D601-770E-4333-B549-6090C4D5BBBA}" destId="{CE009DCB-ED16-4692-BB62-60D2C9D51BE3}" srcOrd="0" destOrd="0" presId="urn:microsoft.com/office/officeart/2005/8/layout/hierarchy4"/>
    <dgm:cxn modelId="{04E5FDD3-15D5-4166-8C63-76FDAE2A9F74}" srcId="{19A27567-D405-4DA8-A42F-801547A3CF10}" destId="{D34E1399-5770-4B5D-9752-CC2CD2EF3E4E}" srcOrd="2" destOrd="0" parTransId="{463264DB-7B85-4B6C-92A9-0006F76797EA}" sibTransId="{A3AF6605-28D2-4A1B-91E5-80904841CE9D}"/>
    <dgm:cxn modelId="{926CBBD4-8DBA-4CC9-AEB2-CCFC93E7CCED}" srcId="{19A27567-D405-4DA8-A42F-801547A3CF10}" destId="{0C96396C-A645-41BE-9D73-011C2BED8CBB}" srcOrd="4" destOrd="0" parTransId="{62E24866-5BD5-4275-9596-91350792FF90}" sibTransId="{899D1A95-7C9C-4832-8A1D-0066078E49CB}"/>
    <dgm:cxn modelId="{A25FF7E6-9D8F-4090-B24B-E2738E0CCB47}" type="presOf" srcId="{4B84C954-C4FD-44EE-9D6B-532D4392953B}" destId="{CEF7898E-4593-4801-BAAE-B1D881DD6214}" srcOrd="0" destOrd="0" presId="urn:microsoft.com/office/officeart/2005/8/layout/hierarchy4"/>
    <dgm:cxn modelId="{98E094F0-CDCF-4FA9-AA63-5F3DF66000F7}" type="presOf" srcId="{D34E1399-5770-4B5D-9752-CC2CD2EF3E4E}" destId="{A98098B5-121E-495E-9CF6-30413101FA44}" srcOrd="0" destOrd="0" presId="urn:microsoft.com/office/officeart/2005/8/layout/hierarchy4"/>
    <dgm:cxn modelId="{1C6448F5-F2FA-4507-818C-2D295C521D3C}" type="presOf" srcId="{0C96396C-A645-41BE-9D73-011C2BED8CBB}" destId="{CC3FD555-57FD-41CF-BB37-6B6F26FE0E35}" srcOrd="0" destOrd="0" presId="urn:microsoft.com/office/officeart/2005/8/layout/hierarchy4"/>
    <dgm:cxn modelId="{64316E0B-1E0C-4740-B927-AAD2C40A49AD}" type="presParOf" srcId="{CEF7898E-4593-4801-BAAE-B1D881DD6214}" destId="{68B70A04-C801-45AF-B412-3102135BD5B8}" srcOrd="0" destOrd="0" presId="urn:microsoft.com/office/officeart/2005/8/layout/hierarchy4"/>
    <dgm:cxn modelId="{12DBE63D-61FA-4CBF-9784-19F22C224837}" type="presParOf" srcId="{68B70A04-C801-45AF-B412-3102135BD5B8}" destId="{91BBD398-D1AF-41A9-8DBB-2EF8EF97D06D}" srcOrd="0" destOrd="0" presId="urn:microsoft.com/office/officeart/2005/8/layout/hierarchy4"/>
    <dgm:cxn modelId="{985ACACE-9268-4091-BE2B-F2C9B1B6E61F}" type="presParOf" srcId="{68B70A04-C801-45AF-B412-3102135BD5B8}" destId="{36F01E30-945C-40DE-991D-B3447DD384DF}" srcOrd="1" destOrd="0" presId="urn:microsoft.com/office/officeart/2005/8/layout/hierarchy4"/>
    <dgm:cxn modelId="{73CB1E41-FCEC-4F08-AAEB-23C2D2E55BE1}" type="presParOf" srcId="{68B70A04-C801-45AF-B412-3102135BD5B8}" destId="{35EF06B1-12F6-4EF8-B5FC-63BA6662D1FA}" srcOrd="2" destOrd="0" presId="urn:microsoft.com/office/officeart/2005/8/layout/hierarchy4"/>
    <dgm:cxn modelId="{9E7357E5-DADD-4FCB-8F8A-5F3609598AE8}" type="presParOf" srcId="{35EF06B1-12F6-4EF8-B5FC-63BA6662D1FA}" destId="{6C6D7FDC-49A0-42DE-964B-2D10CC8463C2}" srcOrd="0" destOrd="0" presId="urn:microsoft.com/office/officeart/2005/8/layout/hierarchy4"/>
    <dgm:cxn modelId="{E3F9C3DE-361D-4754-BC6C-8CFCD406EA12}" type="presParOf" srcId="{6C6D7FDC-49A0-42DE-964B-2D10CC8463C2}" destId="{3C33AB8A-FCE0-4C65-992A-0BD278B4685C}" srcOrd="0" destOrd="0" presId="urn:microsoft.com/office/officeart/2005/8/layout/hierarchy4"/>
    <dgm:cxn modelId="{34EDE12F-DD58-4513-873C-D00638795F56}" type="presParOf" srcId="{6C6D7FDC-49A0-42DE-964B-2D10CC8463C2}" destId="{A29E3B62-2E88-4A27-AEE5-F32895D35602}" srcOrd="1" destOrd="0" presId="urn:microsoft.com/office/officeart/2005/8/layout/hierarchy4"/>
    <dgm:cxn modelId="{6FF0E947-7378-4AFA-9955-42B338486E4F}" type="presParOf" srcId="{35EF06B1-12F6-4EF8-B5FC-63BA6662D1FA}" destId="{0AA06B24-819F-495F-A2D1-C7DA6645ACCD}" srcOrd="1" destOrd="0" presId="urn:microsoft.com/office/officeart/2005/8/layout/hierarchy4"/>
    <dgm:cxn modelId="{A3294D70-994D-4335-8EA7-3778A8C9E0B1}" type="presParOf" srcId="{35EF06B1-12F6-4EF8-B5FC-63BA6662D1FA}" destId="{E6945D89-7DD7-4C47-B2C1-7BC141875F7F}" srcOrd="2" destOrd="0" presId="urn:microsoft.com/office/officeart/2005/8/layout/hierarchy4"/>
    <dgm:cxn modelId="{4C091D00-AD60-439F-B231-23D6E8553F4A}" type="presParOf" srcId="{E6945D89-7DD7-4C47-B2C1-7BC141875F7F}" destId="{CE009DCB-ED16-4692-BB62-60D2C9D51BE3}" srcOrd="0" destOrd="0" presId="urn:microsoft.com/office/officeart/2005/8/layout/hierarchy4"/>
    <dgm:cxn modelId="{9208EF60-B3A7-490D-9BA2-8061562A7FA1}" type="presParOf" srcId="{E6945D89-7DD7-4C47-B2C1-7BC141875F7F}" destId="{97601B41-15E5-40D7-8FEC-77A60049D0B5}" srcOrd="1" destOrd="0" presId="urn:microsoft.com/office/officeart/2005/8/layout/hierarchy4"/>
    <dgm:cxn modelId="{5E185AE8-4D19-4D58-876B-FC96073AB13D}" type="presParOf" srcId="{35EF06B1-12F6-4EF8-B5FC-63BA6662D1FA}" destId="{52EB70C5-C8E1-4C87-9C29-06D1F653F394}" srcOrd="3" destOrd="0" presId="urn:microsoft.com/office/officeart/2005/8/layout/hierarchy4"/>
    <dgm:cxn modelId="{84AF1B6C-1162-444D-A883-F9ECB5F413D1}" type="presParOf" srcId="{35EF06B1-12F6-4EF8-B5FC-63BA6662D1FA}" destId="{D50A227F-0014-4708-878E-BCB157884B05}" srcOrd="4" destOrd="0" presId="urn:microsoft.com/office/officeart/2005/8/layout/hierarchy4"/>
    <dgm:cxn modelId="{D426BC8D-CB5B-4D3C-8A6E-C93EA1FDDF08}" type="presParOf" srcId="{D50A227F-0014-4708-878E-BCB157884B05}" destId="{A98098B5-121E-495E-9CF6-30413101FA44}" srcOrd="0" destOrd="0" presId="urn:microsoft.com/office/officeart/2005/8/layout/hierarchy4"/>
    <dgm:cxn modelId="{76368171-B90E-46A3-A65F-E2640B6FEDC7}" type="presParOf" srcId="{D50A227F-0014-4708-878E-BCB157884B05}" destId="{3FD36048-8E6E-4D4E-9BAC-C6117B904860}" srcOrd="1" destOrd="0" presId="urn:microsoft.com/office/officeart/2005/8/layout/hierarchy4"/>
    <dgm:cxn modelId="{1D2FD555-8C41-499E-8070-8D719AD21E83}" type="presParOf" srcId="{35EF06B1-12F6-4EF8-B5FC-63BA6662D1FA}" destId="{4A2BA795-E408-4110-87F7-1CB850945797}" srcOrd="5" destOrd="0" presId="urn:microsoft.com/office/officeart/2005/8/layout/hierarchy4"/>
    <dgm:cxn modelId="{1A211F3B-E534-407A-9A67-BD7EDA6CE048}" type="presParOf" srcId="{35EF06B1-12F6-4EF8-B5FC-63BA6662D1FA}" destId="{B3489E97-BB28-4DA0-BAB2-98FABF39ED1F}" srcOrd="6" destOrd="0" presId="urn:microsoft.com/office/officeart/2005/8/layout/hierarchy4"/>
    <dgm:cxn modelId="{E6806110-1737-4FF8-9542-D1156CBD42E2}" type="presParOf" srcId="{B3489E97-BB28-4DA0-BAB2-98FABF39ED1F}" destId="{CD85AB01-DC69-439C-AF58-49CBBE631D9E}" srcOrd="0" destOrd="0" presId="urn:microsoft.com/office/officeart/2005/8/layout/hierarchy4"/>
    <dgm:cxn modelId="{73AF8BEA-8364-4A70-BDE2-A1EA27A08AC6}" type="presParOf" srcId="{B3489E97-BB28-4DA0-BAB2-98FABF39ED1F}" destId="{74F3B2E8-60CC-4885-8C74-0A4E8B06549C}" srcOrd="1" destOrd="0" presId="urn:microsoft.com/office/officeart/2005/8/layout/hierarchy4"/>
    <dgm:cxn modelId="{CE4F7B8D-2775-4339-9F71-1E916C5C626F}" type="presParOf" srcId="{35EF06B1-12F6-4EF8-B5FC-63BA6662D1FA}" destId="{B374A76F-F713-421D-8BD7-90A876C58609}" srcOrd="7" destOrd="0" presId="urn:microsoft.com/office/officeart/2005/8/layout/hierarchy4"/>
    <dgm:cxn modelId="{8C2F7F92-D12B-4D33-AD0F-169C1C5BCDB0}" type="presParOf" srcId="{35EF06B1-12F6-4EF8-B5FC-63BA6662D1FA}" destId="{2F1E9AD2-6F7D-4E84-9647-39B8B8D31A05}" srcOrd="8" destOrd="0" presId="urn:microsoft.com/office/officeart/2005/8/layout/hierarchy4"/>
    <dgm:cxn modelId="{05F0AA77-0802-46E0-8395-D8D82327E927}" type="presParOf" srcId="{2F1E9AD2-6F7D-4E84-9647-39B8B8D31A05}" destId="{CC3FD555-57FD-41CF-BB37-6B6F26FE0E35}" srcOrd="0" destOrd="0" presId="urn:microsoft.com/office/officeart/2005/8/layout/hierarchy4"/>
    <dgm:cxn modelId="{812E8B88-3871-44DA-A954-EDEAE8B3EF98}" type="presParOf" srcId="{2F1E9AD2-6F7D-4E84-9647-39B8B8D31A05}" destId="{0050A5F3-564A-4805-93BF-BDB0F8472BC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84C954-C4FD-44EE-9D6B-532D4392953B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A27567-D405-4DA8-A42F-801547A3CF10}">
      <dgm:prSet phldrT="[Tekst]" custT="1"/>
      <dgm:spPr/>
      <dgm:t>
        <a:bodyPr/>
        <a:lstStyle/>
        <a:p>
          <a:r>
            <a:rPr lang="pl-PL" sz="2400" kern="1200" dirty="0">
              <a:latin typeface="Ope nsans"/>
              <a:ea typeface="+mn-ea"/>
              <a:cs typeface="+mn-cs"/>
            </a:rPr>
            <a:t>Kategoria budżetowa 2. „Wydatki biurowe i administracyjne” – stawka ryczałtowa wynosi 15% kwalifikowalnych kosztów personelu projektu </a:t>
          </a:r>
          <a:endParaRPr lang="pl-PL" sz="2400" kern="120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2329F60F-CBB3-4E0D-9E8D-89E12712D9AC}" type="parTrans" cxnId="{1751766B-DBF9-4E04-81C8-82D3E3EAA006}">
      <dgm:prSet/>
      <dgm:spPr/>
      <dgm:t>
        <a:bodyPr/>
        <a:lstStyle/>
        <a:p>
          <a:endParaRPr lang="pl-PL" sz="1800"/>
        </a:p>
      </dgm:t>
    </dgm:pt>
    <dgm:pt modelId="{CA100F93-9726-473B-AB8D-43620E0BE72A}" type="sibTrans" cxnId="{1751766B-DBF9-4E04-81C8-82D3E3EAA006}">
      <dgm:prSet/>
      <dgm:spPr/>
      <dgm:t>
        <a:bodyPr/>
        <a:lstStyle/>
        <a:p>
          <a:endParaRPr lang="pl-PL" sz="1800"/>
        </a:p>
      </dgm:t>
    </dgm:pt>
    <dgm:pt modelId="{343CE3F8-5FC9-44C7-B48A-05BA12E327C9}">
      <dgm:prSet phldrT="[Tekst]" custT="1"/>
      <dgm:spPr/>
      <dgm:t>
        <a:bodyPr/>
        <a:lstStyle/>
        <a:p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Automatyczne obliczane we wniosku o dofinansowanie.</a:t>
          </a:r>
        </a:p>
      </dgm:t>
    </dgm:pt>
    <dgm:pt modelId="{7EAE66DA-4FC2-462C-BBB6-AF26AB43FDE3}" type="parTrans" cxnId="{CFEDD397-E4AA-42B4-92A8-5E50DC40207E}">
      <dgm:prSet custT="1"/>
      <dgm:spPr/>
      <dgm:t>
        <a:bodyPr/>
        <a:lstStyle/>
        <a:p>
          <a:endParaRPr lang="pl-PL" sz="1800"/>
        </a:p>
      </dgm:t>
    </dgm:pt>
    <dgm:pt modelId="{D9F6A115-5B4E-4484-8B18-7AA24AEC63EC}" type="sibTrans" cxnId="{CFEDD397-E4AA-42B4-92A8-5E50DC40207E}">
      <dgm:prSet/>
      <dgm:spPr/>
      <dgm:t>
        <a:bodyPr/>
        <a:lstStyle/>
        <a:p>
          <a:endParaRPr lang="pl-PL" sz="1800"/>
        </a:p>
      </dgm:t>
    </dgm:pt>
    <dgm:pt modelId="{9F31A7CD-9B9A-4132-87E3-BEBE14C7EEE9}">
      <dgm:prSet phldrT="[Tekst]" custT="1"/>
      <dgm:spPr/>
      <dgm:t>
        <a:bodyPr/>
        <a:lstStyle/>
        <a:p>
          <a:r>
            <a:rPr lang="pl-PL" sz="2400" kern="1200" dirty="0">
              <a:latin typeface="Open Sans"/>
            </a:rPr>
            <a:t>Nie będą podlegały sprawdzeniu czy monitorowaniu.</a:t>
          </a:r>
          <a:endParaRPr lang="pl-PL" sz="2400" kern="120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74C0F848-BC73-414E-820D-7623FD428256}" type="parTrans" cxnId="{C445FBC0-2A9A-418F-A4E9-96F5FBF347DF}">
      <dgm:prSet custT="1"/>
      <dgm:spPr/>
      <dgm:t>
        <a:bodyPr/>
        <a:lstStyle/>
        <a:p>
          <a:endParaRPr lang="pl-PL" sz="1800"/>
        </a:p>
      </dgm:t>
    </dgm:pt>
    <dgm:pt modelId="{B367B166-AF18-4AE6-8AA1-C14BEF1EDDCB}" type="sibTrans" cxnId="{C445FBC0-2A9A-418F-A4E9-96F5FBF347DF}">
      <dgm:prSet/>
      <dgm:spPr/>
      <dgm:t>
        <a:bodyPr/>
        <a:lstStyle/>
        <a:p>
          <a:endParaRPr lang="pl-PL" sz="1800"/>
        </a:p>
      </dgm:t>
    </dgm:pt>
    <dgm:pt modelId="{7562D601-770E-4333-B549-6090C4D5BBBA}">
      <dgm:prSet phldrT="[Tekst]" custT="1"/>
      <dgm:spPr/>
      <dgm:t>
        <a:bodyPr/>
        <a:lstStyle/>
        <a:p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Nie ma potrzeby przedstawiania w raportach żadnej dokumentacji</a:t>
          </a:r>
          <a:r>
            <a:rPr lang="lt-LT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.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F5C12430-AFD9-464C-B977-5B71355E6FBA}" type="parTrans" cxnId="{B4F6A9BA-7AE9-4555-B3DA-0250250109F1}">
      <dgm:prSet custT="1"/>
      <dgm:spPr/>
      <dgm:t>
        <a:bodyPr/>
        <a:lstStyle/>
        <a:p>
          <a:endParaRPr lang="pl-PL" sz="1800"/>
        </a:p>
      </dgm:t>
    </dgm:pt>
    <dgm:pt modelId="{3AD390AE-BBEB-48A0-9107-D885D9AC0823}" type="sibTrans" cxnId="{B4F6A9BA-7AE9-4555-B3DA-0250250109F1}">
      <dgm:prSet/>
      <dgm:spPr/>
      <dgm:t>
        <a:bodyPr/>
        <a:lstStyle/>
        <a:p>
          <a:endParaRPr lang="pl-PL" sz="1800"/>
        </a:p>
      </dgm:t>
    </dgm:pt>
    <dgm:pt modelId="{CEF7898E-4593-4801-BAAE-B1D881DD6214}" type="pres">
      <dgm:prSet presAssocID="{4B84C954-C4FD-44EE-9D6B-532D439295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B70A04-C801-45AF-B412-3102135BD5B8}" type="pres">
      <dgm:prSet presAssocID="{19A27567-D405-4DA8-A42F-801547A3CF10}" presName="vertOne" presStyleCnt="0"/>
      <dgm:spPr/>
    </dgm:pt>
    <dgm:pt modelId="{91BBD398-D1AF-41A9-8DBB-2EF8EF97D06D}" type="pres">
      <dgm:prSet presAssocID="{19A27567-D405-4DA8-A42F-801547A3CF10}" presName="txOne" presStyleLbl="node0" presStyleIdx="0" presStyleCnt="1">
        <dgm:presLayoutVars>
          <dgm:chPref val="3"/>
        </dgm:presLayoutVars>
      </dgm:prSet>
      <dgm:spPr/>
    </dgm:pt>
    <dgm:pt modelId="{36F01E30-945C-40DE-991D-B3447DD384DF}" type="pres">
      <dgm:prSet presAssocID="{19A27567-D405-4DA8-A42F-801547A3CF10}" presName="parTransOne" presStyleCnt="0"/>
      <dgm:spPr/>
    </dgm:pt>
    <dgm:pt modelId="{35EF06B1-12F6-4EF8-B5FC-63BA6662D1FA}" type="pres">
      <dgm:prSet presAssocID="{19A27567-D405-4DA8-A42F-801547A3CF10}" presName="horzOne" presStyleCnt="0"/>
      <dgm:spPr/>
    </dgm:pt>
    <dgm:pt modelId="{27CD93D5-C035-4204-BA3F-DB1B1CDD70C4}" type="pres">
      <dgm:prSet presAssocID="{343CE3F8-5FC9-44C7-B48A-05BA12E327C9}" presName="vertTwo" presStyleCnt="0"/>
      <dgm:spPr/>
    </dgm:pt>
    <dgm:pt modelId="{668FD146-96A9-45CA-ADF7-2B6297284AB3}" type="pres">
      <dgm:prSet presAssocID="{343CE3F8-5FC9-44C7-B48A-05BA12E327C9}" presName="txTwo" presStyleLbl="node2" presStyleIdx="0" presStyleCnt="3" custLinFactNeighborX="-5580" custLinFactNeighborY="1343">
        <dgm:presLayoutVars>
          <dgm:chPref val="3"/>
        </dgm:presLayoutVars>
      </dgm:prSet>
      <dgm:spPr/>
    </dgm:pt>
    <dgm:pt modelId="{6C5CAD82-B3F2-4A8E-B3D7-82CC128F664B}" type="pres">
      <dgm:prSet presAssocID="{343CE3F8-5FC9-44C7-B48A-05BA12E327C9}" presName="horzTwo" presStyleCnt="0"/>
      <dgm:spPr/>
    </dgm:pt>
    <dgm:pt modelId="{32041468-F252-4C1A-B713-BAD2CDA12D6A}" type="pres">
      <dgm:prSet presAssocID="{D9F6A115-5B4E-4484-8B18-7AA24AEC63EC}" presName="sibSpaceTwo" presStyleCnt="0"/>
      <dgm:spPr/>
    </dgm:pt>
    <dgm:pt modelId="{6E7289E7-080A-44AF-8320-95F7BE8700C4}" type="pres">
      <dgm:prSet presAssocID="{9F31A7CD-9B9A-4132-87E3-BEBE14C7EEE9}" presName="vertTwo" presStyleCnt="0"/>
      <dgm:spPr/>
    </dgm:pt>
    <dgm:pt modelId="{9F02CA58-BC13-47E3-8A3C-53CA79F2DA92}" type="pres">
      <dgm:prSet presAssocID="{9F31A7CD-9B9A-4132-87E3-BEBE14C7EEE9}" presName="txTwo" presStyleLbl="node2" presStyleIdx="1" presStyleCnt="3">
        <dgm:presLayoutVars>
          <dgm:chPref val="3"/>
        </dgm:presLayoutVars>
      </dgm:prSet>
      <dgm:spPr/>
    </dgm:pt>
    <dgm:pt modelId="{58570E37-0484-4F15-8D79-3746A0C4ED60}" type="pres">
      <dgm:prSet presAssocID="{9F31A7CD-9B9A-4132-87E3-BEBE14C7EEE9}" presName="horzTwo" presStyleCnt="0"/>
      <dgm:spPr/>
    </dgm:pt>
    <dgm:pt modelId="{955E3E5F-2DC0-4D9A-BDF7-6398DC7C4C44}" type="pres">
      <dgm:prSet presAssocID="{B367B166-AF18-4AE6-8AA1-C14BEF1EDDCB}" presName="sibSpaceTwo" presStyleCnt="0"/>
      <dgm:spPr/>
    </dgm:pt>
    <dgm:pt modelId="{E6945D89-7DD7-4C47-B2C1-7BC141875F7F}" type="pres">
      <dgm:prSet presAssocID="{7562D601-770E-4333-B549-6090C4D5BBBA}" presName="vertTwo" presStyleCnt="0"/>
      <dgm:spPr/>
    </dgm:pt>
    <dgm:pt modelId="{CE009DCB-ED16-4692-BB62-60D2C9D51BE3}" type="pres">
      <dgm:prSet presAssocID="{7562D601-770E-4333-B549-6090C4D5BBBA}" presName="txTwo" presStyleLbl="node2" presStyleIdx="2" presStyleCnt="3">
        <dgm:presLayoutVars>
          <dgm:chPref val="3"/>
        </dgm:presLayoutVars>
      </dgm:prSet>
      <dgm:spPr/>
    </dgm:pt>
    <dgm:pt modelId="{97601B41-15E5-40D7-8FEC-77A60049D0B5}" type="pres">
      <dgm:prSet presAssocID="{7562D601-770E-4333-B549-6090C4D5BBBA}" presName="horzTwo" presStyleCnt="0"/>
      <dgm:spPr/>
    </dgm:pt>
  </dgm:ptLst>
  <dgm:cxnLst>
    <dgm:cxn modelId="{8379EF40-C3AA-40D1-9A12-FB7F8F4D365F}" type="presOf" srcId="{4B84C954-C4FD-44EE-9D6B-532D4392953B}" destId="{CEF7898E-4593-4801-BAAE-B1D881DD6214}" srcOrd="0" destOrd="0" presId="urn:microsoft.com/office/officeart/2005/8/layout/hierarchy4"/>
    <dgm:cxn modelId="{1751766B-DBF9-4E04-81C8-82D3E3EAA006}" srcId="{4B84C954-C4FD-44EE-9D6B-532D4392953B}" destId="{19A27567-D405-4DA8-A42F-801547A3CF10}" srcOrd="0" destOrd="0" parTransId="{2329F60F-CBB3-4E0D-9E8D-89E12712D9AC}" sibTransId="{CA100F93-9726-473B-AB8D-43620E0BE72A}"/>
    <dgm:cxn modelId="{CFEDD397-E4AA-42B4-92A8-5E50DC40207E}" srcId="{19A27567-D405-4DA8-A42F-801547A3CF10}" destId="{343CE3F8-5FC9-44C7-B48A-05BA12E327C9}" srcOrd="0" destOrd="0" parTransId="{7EAE66DA-4FC2-462C-BBB6-AF26AB43FDE3}" sibTransId="{D9F6A115-5B4E-4484-8B18-7AA24AEC63EC}"/>
    <dgm:cxn modelId="{B4F6A9BA-7AE9-4555-B3DA-0250250109F1}" srcId="{19A27567-D405-4DA8-A42F-801547A3CF10}" destId="{7562D601-770E-4333-B549-6090C4D5BBBA}" srcOrd="2" destOrd="0" parTransId="{F5C12430-AFD9-464C-B977-5B71355E6FBA}" sibTransId="{3AD390AE-BBEB-48A0-9107-D885D9AC0823}"/>
    <dgm:cxn modelId="{15A6FEBF-8D09-4C21-82CD-8B521E1C0308}" type="presOf" srcId="{7562D601-770E-4333-B549-6090C4D5BBBA}" destId="{CE009DCB-ED16-4692-BB62-60D2C9D51BE3}" srcOrd="0" destOrd="0" presId="urn:microsoft.com/office/officeart/2005/8/layout/hierarchy4"/>
    <dgm:cxn modelId="{C445FBC0-2A9A-418F-A4E9-96F5FBF347DF}" srcId="{19A27567-D405-4DA8-A42F-801547A3CF10}" destId="{9F31A7CD-9B9A-4132-87E3-BEBE14C7EEE9}" srcOrd="1" destOrd="0" parTransId="{74C0F848-BC73-414E-820D-7623FD428256}" sibTransId="{B367B166-AF18-4AE6-8AA1-C14BEF1EDDCB}"/>
    <dgm:cxn modelId="{99A207C9-A819-4287-AC9C-1D6FF21D0D61}" type="presOf" srcId="{19A27567-D405-4DA8-A42F-801547A3CF10}" destId="{91BBD398-D1AF-41A9-8DBB-2EF8EF97D06D}" srcOrd="0" destOrd="0" presId="urn:microsoft.com/office/officeart/2005/8/layout/hierarchy4"/>
    <dgm:cxn modelId="{F0D2DBD4-AD22-4D9E-8CD2-AE8BB56A8E6E}" type="presOf" srcId="{9F31A7CD-9B9A-4132-87E3-BEBE14C7EEE9}" destId="{9F02CA58-BC13-47E3-8A3C-53CA79F2DA92}" srcOrd="0" destOrd="0" presId="urn:microsoft.com/office/officeart/2005/8/layout/hierarchy4"/>
    <dgm:cxn modelId="{09AB17DF-D4FD-43DE-9CBE-25968DDBF000}" type="presOf" srcId="{343CE3F8-5FC9-44C7-B48A-05BA12E327C9}" destId="{668FD146-96A9-45CA-ADF7-2B6297284AB3}" srcOrd="0" destOrd="0" presId="urn:microsoft.com/office/officeart/2005/8/layout/hierarchy4"/>
    <dgm:cxn modelId="{75212C7D-4B62-48D1-B944-7050859DD766}" type="presParOf" srcId="{CEF7898E-4593-4801-BAAE-B1D881DD6214}" destId="{68B70A04-C801-45AF-B412-3102135BD5B8}" srcOrd="0" destOrd="0" presId="urn:microsoft.com/office/officeart/2005/8/layout/hierarchy4"/>
    <dgm:cxn modelId="{E2307352-2852-446B-B224-AFB9AF5A5E4F}" type="presParOf" srcId="{68B70A04-C801-45AF-B412-3102135BD5B8}" destId="{91BBD398-D1AF-41A9-8DBB-2EF8EF97D06D}" srcOrd="0" destOrd="0" presId="urn:microsoft.com/office/officeart/2005/8/layout/hierarchy4"/>
    <dgm:cxn modelId="{D47C8AFC-5B8D-4BD3-9B37-32D6BFAF3E21}" type="presParOf" srcId="{68B70A04-C801-45AF-B412-3102135BD5B8}" destId="{36F01E30-945C-40DE-991D-B3447DD384DF}" srcOrd="1" destOrd="0" presId="urn:microsoft.com/office/officeart/2005/8/layout/hierarchy4"/>
    <dgm:cxn modelId="{2E8715EE-A8D8-4B92-9619-75A397E376C3}" type="presParOf" srcId="{68B70A04-C801-45AF-B412-3102135BD5B8}" destId="{35EF06B1-12F6-4EF8-B5FC-63BA6662D1FA}" srcOrd="2" destOrd="0" presId="urn:microsoft.com/office/officeart/2005/8/layout/hierarchy4"/>
    <dgm:cxn modelId="{6166B3B0-5FD9-44ED-A449-3CBC9EBFABA6}" type="presParOf" srcId="{35EF06B1-12F6-4EF8-B5FC-63BA6662D1FA}" destId="{27CD93D5-C035-4204-BA3F-DB1B1CDD70C4}" srcOrd="0" destOrd="0" presId="urn:microsoft.com/office/officeart/2005/8/layout/hierarchy4"/>
    <dgm:cxn modelId="{30C1C717-139D-4117-9FA3-277DD3D59D07}" type="presParOf" srcId="{27CD93D5-C035-4204-BA3F-DB1B1CDD70C4}" destId="{668FD146-96A9-45CA-ADF7-2B6297284AB3}" srcOrd="0" destOrd="0" presId="urn:microsoft.com/office/officeart/2005/8/layout/hierarchy4"/>
    <dgm:cxn modelId="{84DBFAFF-E9C2-43EE-BD49-49D9104D7CEA}" type="presParOf" srcId="{27CD93D5-C035-4204-BA3F-DB1B1CDD70C4}" destId="{6C5CAD82-B3F2-4A8E-B3D7-82CC128F664B}" srcOrd="1" destOrd="0" presId="urn:microsoft.com/office/officeart/2005/8/layout/hierarchy4"/>
    <dgm:cxn modelId="{34A07321-7C2B-4B4B-BABF-081AAA849189}" type="presParOf" srcId="{35EF06B1-12F6-4EF8-B5FC-63BA6662D1FA}" destId="{32041468-F252-4C1A-B713-BAD2CDA12D6A}" srcOrd="1" destOrd="0" presId="urn:microsoft.com/office/officeart/2005/8/layout/hierarchy4"/>
    <dgm:cxn modelId="{C3491433-8940-4E8A-8DF1-338634DF9463}" type="presParOf" srcId="{35EF06B1-12F6-4EF8-B5FC-63BA6662D1FA}" destId="{6E7289E7-080A-44AF-8320-95F7BE8700C4}" srcOrd="2" destOrd="0" presId="urn:microsoft.com/office/officeart/2005/8/layout/hierarchy4"/>
    <dgm:cxn modelId="{2612122D-F818-4140-8A7D-61BB9E5F2745}" type="presParOf" srcId="{6E7289E7-080A-44AF-8320-95F7BE8700C4}" destId="{9F02CA58-BC13-47E3-8A3C-53CA79F2DA92}" srcOrd="0" destOrd="0" presId="urn:microsoft.com/office/officeart/2005/8/layout/hierarchy4"/>
    <dgm:cxn modelId="{5F2056BF-0EF6-435E-8F1C-8E5854C109A9}" type="presParOf" srcId="{6E7289E7-080A-44AF-8320-95F7BE8700C4}" destId="{58570E37-0484-4F15-8D79-3746A0C4ED60}" srcOrd="1" destOrd="0" presId="urn:microsoft.com/office/officeart/2005/8/layout/hierarchy4"/>
    <dgm:cxn modelId="{D295ECF8-867C-46C8-A24F-E3D091D76AEF}" type="presParOf" srcId="{35EF06B1-12F6-4EF8-B5FC-63BA6662D1FA}" destId="{955E3E5F-2DC0-4D9A-BDF7-6398DC7C4C44}" srcOrd="3" destOrd="0" presId="urn:microsoft.com/office/officeart/2005/8/layout/hierarchy4"/>
    <dgm:cxn modelId="{BE7CBAD1-EE96-41FF-9B67-A106FD3AFA13}" type="presParOf" srcId="{35EF06B1-12F6-4EF8-B5FC-63BA6662D1FA}" destId="{E6945D89-7DD7-4C47-B2C1-7BC141875F7F}" srcOrd="4" destOrd="0" presId="urn:microsoft.com/office/officeart/2005/8/layout/hierarchy4"/>
    <dgm:cxn modelId="{F14E5841-08A3-40CB-946D-11B9148A73B1}" type="presParOf" srcId="{E6945D89-7DD7-4C47-B2C1-7BC141875F7F}" destId="{CE009DCB-ED16-4692-BB62-60D2C9D51BE3}" srcOrd="0" destOrd="0" presId="urn:microsoft.com/office/officeart/2005/8/layout/hierarchy4"/>
    <dgm:cxn modelId="{D56D1FB5-B30B-4726-A632-359B75100E58}" type="presParOf" srcId="{E6945D89-7DD7-4C47-B2C1-7BC141875F7F}" destId="{97601B41-15E5-40D7-8FEC-77A60049D0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62B9A5-5E88-4B7D-B668-4FE40C8E589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FFCB46-7F2D-43D0-834D-00B473486B8A}">
      <dgm:prSet phldrT="[Tekst]" custT="1"/>
      <dgm:spPr/>
      <dgm:t>
        <a:bodyPr/>
        <a:lstStyle/>
        <a:p>
          <a:r>
            <a:rPr lang="pl-PL" sz="2400" b="0" i="0" u="none" dirty="0">
              <a:latin typeface="Opens ans"/>
            </a:rPr>
            <a:t>Koszty biurowe i administracyjne </a:t>
          </a:r>
          <a:r>
            <a:rPr lang="pl-PL" sz="2400" b="1" i="0" u="none" dirty="0">
              <a:latin typeface="Opens ans"/>
            </a:rPr>
            <a:t>ograniczają się do:</a:t>
          </a:r>
          <a:endParaRPr lang="pl-PL" sz="2400" b="1" u="none" dirty="0">
            <a:latin typeface="Opens ans"/>
          </a:endParaRPr>
        </a:p>
      </dgm:t>
    </dgm:pt>
    <dgm:pt modelId="{B54BE2D7-15FF-4513-B1A6-08C5FD500ADE}" type="parTrans" cxnId="{0C04E3FC-492D-4CDF-8853-CE255E919E0C}">
      <dgm:prSet/>
      <dgm:spPr/>
      <dgm:t>
        <a:bodyPr/>
        <a:lstStyle/>
        <a:p>
          <a:endParaRPr lang="pl-PL" sz="2000"/>
        </a:p>
      </dgm:t>
    </dgm:pt>
    <dgm:pt modelId="{9F888EE6-E6DD-4E48-8387-4E75AEA57144}" type="sibTrans" cxnId="{0C04E3FC-492D-4CDF-8853-CE255E919E0C}">
      <dgm:prSet/>
      <dgm:spPr/>
      <dgm:t>
        <a:bodyPr/>
        <a:lstStyle/>
        <a:p>
          <a:endParaRPr lang="pl-PL" sz="2000"/>
        </a:p>
      </dgm:t>
    </dgm:pt>
    <dgm:pt modelId="{C2B9712F-D49F-451B-AC5E-D8D4F5D378BA}">
      <dgm:prSet phldrT="[Tekst]" custT="1"/>
      <dgm:spPr/>
      <dgm:t>
        <a:bodyPr/>
        <a:lstStyle/>
        <a:p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czynsz za biuro</a:t>
          </a:r>
        </a:p>
      </dgm:t>
    </dgm:pt>
    <dgm:pt modelId="{2B2D0054-3664-4A75-8681-1B8724CFB1AD}" type="parTrans" cxnId="{A5F0910D-FC7F-4C3E-AA98-558DE5784D8A}">
      <dgm:prSet custT="1"/>
      <dgm:spPr/>
      <dgm:t>
        <a:bodyPr/>
        <a:lstStyle/>
        <a:p>
          <a:endParaRPr lang="pl-PL" sz="2000" dirty="0"/>
        </a:p>
      </dgm:t>
    </dgm:pt>
    <dgm:pt modelId="{5332A0C4-2C98-4F1F-89EB-82948AE6DD97}" type="sibTrans" cxnId="{A5F0910D-FC7F-4C3E-AA98-558DE5784D8A}">
      <dgm:prSet/>
      <dgm:spPr/>
      <dgm:t>
        <a:bodyPr/>
        <a:lstStyle/>
        <a:p>
          <a:endParaRPr lang="pl-PL" sz="2000"/>
        </a:p>
      </dgm:t>
    </dgm:pt>
    <dgm:pt modelId="{0BCC3492-BDBB-4F54-A4BC-FEADB0B21238}">
      <dgm:prSet custT="1"/>
      <dgm:spPr/>
      <dgm:t>
        <a:bodyPr/>
        <a:lstStyle/>
        <a:p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media (np. elektryczność, ogrzewanie, woda)</a:t>
          </a:r>
        </a:p>
      </dgm:t>
    </dgm:pt>
    <dgm:pt modelId="{F751D553-7C3B-4FB3-AB15-3D9012C077A7}" type="parTrans" cxnId="{A7EB9B2F-FA8B-423C-88C6-675B3AA0A842}">
      <dgm:prSet custT="1"/>
      <dgm:spPr/>
      <dgm:t>
        <a:bodyPr/>
        <a:lstStyle/>
        <a:p>
          <a:endParaRPr lang="pl-PL" sz="2000" dirty="0"/>
        </a:p>
      </dgm:t>
    </dgm:pt>
    <dgm:pt modelId="{3F9E9F3C-5CBC-41F3-BD54-7797070AB1A1}" type="sibTrans" cxnId="{A7EB9B2F-FA8B-423C-88C6-675B3AA0A842}">
      <dgm:prSet/>
      <dgm:spPr/>
      <dgm:t>
        <a:bodyPr/>
        <a:lstStyle/>
        <a:p>
          <a:endParaRPr lang="pl-PL" sz="2000"/>
        </a:p>
      </dgm:t>
    </dgm:pt>
    <dgm:pt modelId="{DE02582A-B0A4-41DF-9CBE-65C726F43ECC}">
      <dgm:prSet custT="1"/>
      <dgm:spPr/>
      <dgm:t>
        <a:bodyPr/>
        <a:lstStyle/>
        <a:p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materiały biurowe</a:t>
          </a:r>
        </a:p>
      </dgm:t>
    </dgm:pt>
    <dgm:pt modelId="{EC8B9B17-3978-4D87-B993-9EC3B66D879B}" type="parTrans" cxnId="{C6C13B8B-7B05-48CE-868B-FA9C263683DA}">
      <dgm:prSet custT="1"/>
      <dgm:spPr/>
      <dgm:t>
        <a:bodyPr/>
        <a:lstStyle/>
        <a:p>
          <a:endParaRPr lang="pl-PL" sz="2000" dirty="0"/>
        </a:p>
      </dgm:t>
    </dgm:pt>
    <dgm:pt modelId="{C6A011C8-C5CE-4E17-860A-053C794DD01D}" type="sibTrans" cxnId="{C6C13B8B-7B05-48CE-868B-FA9C263683DA}">
      <dgm:prSet/>
      <dgm:spPr/>
      <dgm:t>
        <a:bodyPr/>
        <a:lstStyle/>
        <a:p>
          <a:endParaRPr lang="pl-PL" sz="2000"/>
        </a:p>
      </dgm:t>
    </dgm:pt>
    <dgm:pt modelId="{59365577-0580-46F8-ABF0-0477D900A1BA}">
      <dgm:prSet custT="1"/>
      <dgm:spPr/>
      <dgm:t>
        <a:bodyPr/>
        <a:lstStyle/>
        <a:p>
          <a:r>
            <a:rPr lang="pl-PL" sz="2400" b="0" kern="1200" spc="-20" baseline="0" dirty="0">
              <a:solidFill>
                <a:schemeClr val="tx1"/>
              </a:solidFill>
              <a:latin typeface="Ope nsans"/>
              <a:ea typeface="+mn-ea"/>
              <a:cs typeface="+mn-cs"/>
            </a:rPr>
            <a:t>ogólna księgowość prowadzona w obrębie organizacji będącej beneficjentem</a:t>
          </a:r>
        </a:p>
      </dgm:t>
    </dgm:pt>
    <dgm:pt modelId="{57ED0401-563F-4042-8153-C9DF31A23FB7}" type="parTrans" cxnId="{11713FAE-8C44-4ADC-98A1-508938736268}">
      <dgm:prSet custT="1"/>
      <dgm:spPr/>
      <dgm:t>
        <a:bodyPr/>
        <a:lstStyle/>
        <a:p>
          <a:endParaRPr lang="pl-PL" sz="2000" dirty="0"/>
        </a:p>
      </dgm:t>
    </dgm:pt>
    <dgm:pt modelId="{E2577B96-3714-4C21-A598-84FC0EF3C8ED}" type="sibTrans" cxnId="{11713FAE-8C44-4ADC-98A1-508938736268}">
      <dgm:prSet/>
      <dgm:spPr/>
      <dgm:t>
        <a:bodyPr/>
        <a:lstStyle/>
        <a:p>
          <a:endParaRPr lang="pl-PL" sz="2000"/>
        </a:p>
      </dgm:t>
    </dgm:pt>
    <dgm:pt modelId="{049D3CD7-95CB-4974-84C7-1B7C9065EA69}">
      <dgm:prSet custT="1"/>
      <dgm:spPr/>
      <dgm:t>
        <a:bodyPr/>
        <a:lstStyle/>
        <a:p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archiwizacja</a:t>
          </a:r>
        </a:p>
      </dgm:t>
    </dgm:pt>
    <dgm:pt modelId="{080B9190-A53D-4AF3-A17C-C0631B42321D}" type="parTrans" cxnId="{DDE967D1-6A40-4D06-A217-355502D24D5B}">
      <dgm:prSet custT="1"/>
      <dgm:spPr/>
      <dgm:t>
        <a:bodyPr/>
        <a:lstStyle/>
        <a:p>
          <a:endParaRPr lang="pl-PL" sz="2000" dirty="0"/>
        </a:p>
      </dgm:t>
    </dgm:pt>
    <dgm:pt modelId="{EF2B0B24-94D0-4F78-9EC5-42942EB1A9F4}" type="sibTrans" cxnId="{DDE967D1-6A40-4D06-A217-355502D24D5B}">
      <dgm:prSet/>
      <dgm:spPr/>
      <dgm:t>
        <a:bodyPr/>
        <a:lstStyle/>
        <a:p>
          <a:endParaRPr lang="pl-PL" sz="2000"/>
        </a:p>
      </dgm:t>
    </dgm:pt>
    <dgm:pt modelId="{FE7C586F-98B2-4EC3-B8BA-6D37FC047073}">
      <dgm:prSet custT="1"/>
      <dgm:spPr/>
      <dgm:t>
        <a:bodyPr/>
        <a:lstStyle/>
        <a:p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konserwacja, sprzątanie i naprawy</a:t>
          </a:r>
        </a:p>
      </dgm:t>
    </dgm:pt>
    <dgm:pt modelId="{4E4550E0-5F99-4F0C-A888-3A04D31C8154}" type="parTrans" cxnId="{830589A5-D4AA-4EFA-A7CA-C8CA448F516A}">
      <dgm:prSet custT="1"/>
      <dgm:spPr/>
      <dgm:t>
        <a:bodyPr/>
        <a:lstStyle/>
        <a:p>
          <a:endParaRPr lang="pl-PL" sz="2000" dirty="0"/>
        </a:p>
      </dgm:t>
    </dgm:pt>
    <dgm:pt modelId="{F97BD27F-A21F-4E15-8090-646A04687BD3}" type="sibTrans" cxnId="{830589A5-D4AA-4EFA-A7CA-C8CA448F516A}">
      <dgm:prSet/>
      <dgm:spPr/>
      <dgm:t>
        <a:bodyPr/>
        <a:lstStyle/>
        <a:p>
          <a:endParaRPr lang="pl-PL" sz="2000"/>
        </a:p>
      </dgm:t>
    </dgm:pt>
    <dgm:pt modelId="{1D6D89F6-F762-4C02-8C49-257665FE3AAD}">
      <dgm:prSet custT="1"/>
      <dgm:spPr/>
      <dgm:t>
        <a:bodyPr/>
        <a:lstStyle/>
        <a:p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ubezpieczenia oraz podatki związane z lokalami (np. w razie pożaru, czy kradzieży)</a:t>
          </a:r>
        </a:p>
      </dgm:t>
    </dgm:pt>
    <dgm:pt modelId="{B8355569-09A1-49FF-A519-830C7F2E5A7E}" type="parTrans" cxnId="{B276DC8C-DA97-4D4C-8C75-C83FE4F77983}">
      <dgm:prSet custT="1"/>
      <dgm:spPr/>
      <dgm:t>
        <a:bodyPr/>
        <a:lstStyle/>
        <a:p>
          <a:endParaRPr lang="pl-PL" sz="2000" dirty="0"/>
        </a:p>
      </dgm:t>
    </dgm:pt>
    <dgm:pt modelId="{D40D47EF-D998-47FF-B58C-F08AA8095E7A}" type="sibTrans" cxnId="{B276DC8C-DA97-4D4C-8C75-C83FE4F77983}">
      <dgm:prSet/>
      <dgm:spPr/>
      <dgm:t>
        <a:bodyPr/>
        <a:lstStyle/>
        <a:p>
          <a:endParaRPr lang="pl-PL" sz="2000"/>
        </a:p>
      </dgm:t>
    </dgm:pt>
    <dgm:pt modelId="{7BE3C8D6-A765-4420-8EFB-D5C8AD4D4E62}">
      <dgm:prSet custT="1"/>
      <dgm:spPr/>
      <dgm:t>
        <a:bodyPr/>
        <a:lstStyle/>
        <a:p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ochrona</a:t>
          </a:r>
        </a:p>
      </dgm:t>
    </dgm:pt>
    <dgm:pt modelId="{B94C664B-7474-4BE3-935C-9B5E9E1BE78B}" type="parTrans" cxnId="{97B1E7E9-2F57-4EDE-B250-02124F9E77A6}">
      <dgm:prSet custT="1"/>
      <dgm:spPr/>
      <dgm:t>
        <a:bodyPr/>
        <a:lstStyle/>
        <a:p>
          <a:endParaRPr lang="pl-PL" sz="2000" dirty="0"/>
        </a:p>
      </dgm:t>
    </dgm:pt>
    <dgm:pt modelId="{BF4D5154-8024-45D5-8096-7A83B1E397A8}" type="sibTrans" cxnId="{97B1E7E9-2F57-4EDE-B250-02124F9E77A6}">
      <dgm:prSet/>
      <dgm:spPr/>
      <dgm:t>
        <a:bodyPr/>
        <a:lstStyle/>
        <a:p>
          <a:endParaRPr lang="pl-PL" sz="2000"/>
        </a:p>
      </dgm:t>
    </dgm:pt>
    <dgm:pt modelId="{582F86AB-D59C-4FDC-8448-DC11D85E073B}">
      <dgm:prSet custT="1"/>
      <dgm:spPr/>
      <dgm:t>
        <a:bodyPr/>
        <a:lstStyle/>
        <a:p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systemy informatyczne</a:t>
          </a:r>
        </a:p>
      </dgm:t>
    </dgm:pt>
    <dgm:pt modelId="{7FECE700-38BD-47C9-93EB-D0475C144C7D}" type="parTrans" cxnId="{2B1E5791-7F64-4DF4-9D28-4F1C0A82B124}">
      <dgm:prSet custT="1"/>
      <dgm:spPr/>
      <dgm:t>
        <a:bodyPr/>
        <a:lstStyle/>
        <a:p>
          <a:endParaRPr lang="pl-PL" sz="2000" dirty="0"/>
        </a:p>
      </dgm:t>
    </dgm:pt>
    <dgm:pt modelId="{B497ADE9-A930-4FE4-A814-0C2C0CDC9699}" type="sibTrans" cxnId="{2B1E5791-7F64-4DF4-9D28-4F1C0A82B124}">
      <dgm:prSet/>
      <dgm:spPr/>
      <dgm:t>
        <a:bodyPr/>
        <a:lstStyle/>
        <a:p>
          <a:endParaRPr lang="pl-PL" sz="2000"/>
        </a:p>
      </dgm:t>
    </dgm:pt>
    <dgm:pt modelId="{25720B9C-E2C5-426A-BC9C-31ED23C1D462}" type="pres">
      <dgm:prSet presAssocID="{1162B9A5-5E88-4B7D-B668-4FE40C8E58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FDDCE0-AE2E-4B03-BE8C-60AADF0C67CF}" type="pres">
      <dgm:prSet presAssocID="{C8FFCB46-7F2D-43D0-834D-00B473486B8A}" presName="root1" presStyleCnt="0"/>
      <dgm:spPr/>
    </dgm:pt>
    <dgm:pt modelId="{C7455E3C-EB10-4688-A215-29B53F7B9697}" type="pres">
      <dgm:prSet presAssocID="{C8FFCB46-7F2D-43D0-834D-00B473486B8A}" presName="LevelOneTextNode" presStyleLbl="node0" presStyleIdx="0" presStyleCnt="1" custScaleX="181435" custScaleY="219105" custLinFactNeighborX="-36231" custLinFactNeighborY="-191">
        <dgm:presLayoutVars>
          <dgm:chPref val="3"/>
        </dgm:presLayoutVars>
      </dgm:prSet>
      <dgm:spPr/>
    </dgm:pt>
    <dgm:pt modelId="{906329D5-CADD-4281-98BD-3CB34F1E9F11}" type="pres">
      <dgm:prSet presAssocID="{C8FFCB46-7F2D-43D0-834D-00B473486B8A}" presName="level2hierChild" presStyleCnt="0"/>
      <dgm:spPr/>
    </dgm:pt>
    <dgm:pt modelId="{8AF940AA-76A3-4A11-AE0B-67036AF77428}" type="pres">
      <dgm:prSet presAssocID="{2B2D0054-3664-4A75-8681-1B8724CFB1AD}" presName="conn2-1" presStyleLbl="parChTrans1D2" presStyleIdx="0" presStyleCnt="9"/>
      <dgm:spPr/>
    </dgm:pt>
    <dgm:pt modelId="{8E4D515B-DC07-4F19-BF85-5DF39C26E811}" type="pres">
      <dgm:prSet presAssocID="{2B2D0054-3664-4A75-8681-1B8724CFB1AD}" presName="connTx" presStyleLbl="parChTrans1D2" presStyleIdx="0" presStyleCnt="9"/>
      <dgm:spPr/>
    </dgm:pt>
    <dgm:pt modelId="{A3FD3DB0-F4EB-47C9-A517-E45224B7CC67}" type="pres">
      <dgm:prSet presAssocID="{C2B9712F-D49F-451B-AC5E-D8D4F5D378BA}" presName="root2" presStyleCnt="0"/>
      <dgm:spPr/>
    </dgm:pt>
    <dgm:pt modelId="{9E680A23-25D1-4A8B-B35D-C49DF555A72F}" type="pres">
      <dgm:prSet presAssocID="{C2B9712F-D49F-451B-AC5E-D8D4F5D378BA}" presName="LevelTwoTextNode" presStyleLbl="node2" presStyleIdx="0" presStyleCnt="9" custScaleX="507683" custLinFactNeighborX="-5340" custLinFactNeighborY="-7465">
        <dgm:presLayoutVars>
          <dgm:chPref val="3"/>
        </dgm:presLayoutVars>
      </dgm:prSet>
      <dgm:spPr/>
    </dgm:pt>
    <dgm:pt modelId="{3AE69263-A6B9-4547-83DC-80372C4CD3DA}" type="pres">
      <dgm:prSet presAssocID="{C2B9712F-D49F-451B-AC5E-D8D4F5D378BA}" presName="level3hierChild" presStyleCnt="0"/>
      <dgm:spPr/>
    </dgm:pt>
    <dgm:pt modelId="{E7CD90F3-DDDC-479D-B9B6-27E984B917F6}" type="pres">
      <dgm:prSet presAssocID="{F751D553-7C3B-4FB3-AB15-3D9012C077A7}" presName="conn2-1" presStyleLbl="parChTrans1D2" presStyleIdx="1" presStyleCnt="9"/>
      <dgm:spPr/>
    </dgm:pt>
    <dgm:pt modelId="{0FFC7935-9122-4367-9934-67F8F76B55B2}" type="pres">
      <dgm:prSet presAssocID="{F751D553-7C3B-4FB3-AB15-3D9012C077A7}" presName="connTx" presStyleLbl="parChTrans1D2" presStyleIdx="1" presStyleCnt="9"/>
      <dgm:spPr/>
    </dgm:pt>
    <dgm:pt modelId="{0101054A-5DB7-47FD-8B07-2F9D48C3F611}" type="pres">
      <dgm:prSet presAssocID="{0BCC3492-BDBB-4F54-A4BC-FEADB0B21238}" presName="root2" presStyleCnt="0"/>
      <dgm:spPr/>
    </dgm:pt>
    <dgm:pt modelId="{0D8DE0A2-DBDE-4BE6-BB04-E707F28E2D36}" type="pres">
      <dgm:prSet presAssocID="{0BCC3492-BDBB-4F54-A4BC-FEADB0B21238}" presName="LevelTwoTextNode" presStyleLbl="node2" presStyleIdx="1" presStyleCnt="9" custScaleX="507683" custLinFactNeighborX="-5340" custLinFactNeighborY="-13076">
        <dgm:presLayoutVars>
          <dgm:chPref val="3"/>
        </dgm:presLayoutVars>
      </dgm:prSet>
      <dgm:spPr/>
    </dgm:pt>
    <dgm:pt modelId="{823B07F2-D504-4146-A507-B9BBD7AC842F}" type="pres">
      <dgm:prSet presAssocID="{0BCC3492-BDBB-4F54-A4BC-FEADB0B21238}" presName="level3hierChild" presStyleCnt="0"/>
      <dgm:spPr/>
    </dgm:pt>
    <dgm:pt modelId="{93B91D41-B789-45BC-967E-228176C5871C}" type="pres">
      <dgm:prSet presAssocID="{EC8B9B17-3978-4D87-B993-9EC3B66D879B}" presName="conn2-1" presStyleLbl="parChTrans1D2" presStyleIdx="2" presStyleCnt="9"/>
      <dgm:spPr/>
    </dgm:pt>
    <dgm:pt modelId="{8FE0F822-F348-48F0-BD13-C912429EC984}" type="pres">
      <dgm:prSet presAssocID="{EC8B9B17-3978-4D87-B993-9EC3B66D879B}" presName="connTx" presStyleLbl="parChTrans1D2" presStyleIdx="2" presStyleCnt="9"/>
      <dgm:spPr/>
    </dgm:pt>
    <dgm:pt modelId="{31EFE3C2-C143-441D-AA3B-3B07DA2A7209}" type="pres">
      <dgm:prSet presAssocID="{DE02582A-B0A4-41DF-9CBE-65C726F43ECC}" presName="root2" presStyleCnt="0"/>
      <dgm:spPr/>
    </dgm:pt>
    <dgm:pt modelId="{DC0AF1EB-7B0A-4E0E-921A-E6A8C17AD5A9}" type="pres">
      <dgm:prSet presAssocID="{DE02582A-B0A4-41DF-9CBE-65C726F43ECC}" presName="LevelTwoTextNode" presStyleLbl="node2" presStyleIdx="2" presStyleCnt="9" custScaleX="507683" custLinFactNeighborX="-5340" custLinFactNeighborY="-13076">
        <dgm:presLayoutVars>
          <dgm:chPref val="3"/>
        </dgm:presLayoutVars>
      </dgm:prSet>
      <dgm:spPr/>
    </dgm:pt>
    <dgm:pt modelId="{4A3E5A98-FE18-4C44-8D79-7D012CCAAE5E}" type="pres">
      <dgm:prSet presAssocID="{DE02582A-B0A4-41DF-9CBE-65C726F43ECC}" presName="level3hierChild" presStyleCnt="0"/>
      <dgm:spPr/>
    </dgm:pt>
    <dgm:pt modelId="{D8FC1E53-9741-4908-88E0-DC1946C7343B}" type="pres">
      <dgm:prSet presAssocID="{57ED0401-563F-4042-8153-C9DF31A23FB7}" presName="conn2-1" presStyleLbl="parChTrans1D2" presStyleIdx="3" presStyleCnt="9"/>
      <dgm:spPr/>
    </dgm:pt>
    <dgm:pt modelId="{A2731AE7-8607-45DC-9DEF-2A9B5A6FAE90}" type="pres">
      <dgm:prSet presAssocID="{57ED0401-563F-4042-8153-C9DF31A23FB7}" presName="connTx" presStyleLbl="parChTrans1D2" presStyleIdx="3" presStyleCnt="9"/>
      <dgm:spPr/>
    </dgm:pt>
    <dgm:pt modelId="{7C9C290F-044B-4B65-97DA-141C64D499FD}" type="pres">
      <dgm:prSet presAssocID="{59365577-0580-46F8-ABF0-0477D900A1BA}" presName="root2" presStyleCnt="0"/>
      <dgm:spPr/>
    </dgm:pt>
    <dgm:pt modelId="{3356165F-E947-4CCF-A899-5CAB70554266}" type="pres">
      <dgm:prSet presAssocID="{59365577-0580-46F8-ABF0-0477D900A1BA}" presName="LevelTwoTextNode" presStyleLbl="node2" presStyleIdx="3" presStyleCnt="9" custScaleX="507683" custScaleY="157563" custLinFactNeighborX="-5340" custLinFactNeighborY="-13076">
        <dgm:presLayoutVars>
          <dgm:chPref val="3"/>
        </dgm:presLayoutVars>
      </dgm:prSet>
      <dgm:spPr/>
    </dgm:pt>
    <dgm:pt modelId="{B7A6879C-0620-4646-B66D-92C79043C823}" type="pres">
      <dgm:prSet presAssocID="{59365577-0580-46F8-ABF0-0477D900A1BA}" presName="level3hierChild" presStyleCnt="0"/>
      <dgm:spPr/>
    </dgm:pt>
    <dgm:pt modelId="{EF824556-2862-44F4-A8AE-465E4C6B1999}" type="pres">
      <dgm:prSet presAssocID="{080B9190-A53D-4AF3-A17C-C0631B42321D}" presName="conn2-1" presStyleLbl="parChTrans1D2" presStyleIdx="4" presStyleCnt="9"/>
      <dgm:spPr/>
    </dgm:pt>
    <dgm:pt modelId="{E8888AC9-CD96-4394-8A79-50345ADB705E}" type="pres">
      <dgm:prSet presAssocID="{080B9190-A53D-4AF3-A17C-C0631B42321D}" presName="connTx" presStyleLbl="parChTrans1D2" presStyleIdx="4" presStyleCnt="9"/>
      <dgm:spPr/>
    </dgm:pt>
    <dgm:pt modelId="{B7082351-6241-4398-B327-C1875BDCD908}" type="pres">
      <dgm:prSet presAssocID="{049D3CD7-95CB-4974-84C7-1B7C9065EA69}" presName="root2" presStyleCnt="0"/>
      <dgm:spPr/>
    </dgm:pt>
    <dgm:pt modelId="{4CA08291-C0E5-46F3-A2B2-6F5AB805B6BE}" type="pres">
      <dgm:prSet presAssocID="{049D3CD7-95CB-4974-84C7-1B7C9065EA69}" presName="LevelTwoTextNode" presStyleLbl="node2" presStyleIdx="4" presStyleCnt="9" custScaleX="507683" custLinFactNeighborX="-5340" custLinFactNeighborY="-13076">
        <dgm:presLayoutVars>
          <dgm:chPref val="3"/>
        </dgm:presLayoutVars>
      </dgm:prSet>
      <dgm:spPr/>
    </dgm:pt>
    <dgm:pt modelId="{2AF0996E-E0D6-4CF5-84BE-505F2D0B7DC5}" type="pres">
      <dgm:prSet presAssocID="{049D3CD7-95CB-4974-84C7-1B7C9065EA69}" presName="level3hierChild" presStyleCnt="0"/>
      <dgm:spPr/>
    </dgm:pt>
    <dgm:pt modelId="{9A3CD9DE-1B2D-4DF5-89FC-C8E9E41D914A}" type="pres">
      <dgm:prSet presAssocID="{4E4550E0-5F99-4F0C-A888-3A04D31C8154}" presName="conn2-1" presStyleLbl="parChTrans1D2" presStyleIdx="5" presStyleCnt="9"/>
      <dgm:spPr/>
    </dgm:pt>
    <dgm:pt modelId="{F2C1FBA9-D221-4910-84B1-B0930FA09C65}" type="pres">
      <dgm:prSet presAssocID="{4E4550E0-5F99-4F0C-A888-3A04D31C8154}" presName="connTx" presStyleLbl="parChTrans1D2" presStyleIdx="5" presStyleCnt="9"/>
      <dgm:spPr/>
    </dgm:pt>
    <dgm:pt modelId="{C885FE21-99CB-4C7D-8A1C-FF0ABC927EA0}" type="pres">
      <dgm:prSet presAssocID="{FE7C586F-98B2-4EC3-B8BA-6D37FC047073}" presName="root2" presStyleCnt="0"/>
      <dgm:spPr/>
    </dgm:pt>
    <dgm:pt modelId="{A59E4306-B586-4F0D-ABC3-3D410AEB498F}" type="pres">
      <dgm:prSet presAssocID="{FE7C586F-98B2-4EC3-B8BA-6D37FC047073}" presName="LevelTwoTextNode" presStyleLbl="node2" presStyleIdx="5" presStyleCnt="9" custScaleX="507683" custLinFactNeighborX="-5340" custLinFactNeighborY="-13076">
        <dgm:presLayoutVars>
          <dgm:chPref val="3"/>
        </dgm:presLayoutVars>
      </dgm:prSet>
      <dgm:spPr/>
    </dgm:pt>
    <dgm:pt modelId="{7BEC1402-18BE-400B-8D78-C7B9751C47AE}" type="pres">
      <dgm:prSet presAssocID="{FE7C586F-98B2-4EC3-B8BA-6D37FC047073}" presName="level3hierChild" presStyleCnt="0"/>
      <dgm:spPr/>
    </dgm:pt>
    <dgm:pt modelId="{1C83282C-1718-4808-A725-598D24F74DA1}" type="pres">
      <dgm:prSet presAssocID="{B8355569-09A1-49FF-A519-830C7F2E5A7E}" presName="conn2-1" presStyleLbl="parChTrans1D2" presStyleIdx="6" presStyleCnt="9"/>
      <dgm:spPr/>
    </dgm:pt>
    <dgm:pt modelId="{BB5E5600-3147-415A-B474-9F5F2CAFB3C6}" type="pres">
      <dgm:prSet presAssocID="{B8355569-09A1-49FF-A519-830C7F2E5A7E}" presName="connTx" presStyleLbl="parChTrans1D2" presStyleIdx="6" presStyleCnt="9"/>
      <dgm:spPr/>
    </dgm:pt>
    <dgm:pt modelId="{80CD3A4D-5F4D-49C7-9DFF-F8AE68E8D053}" type="pres">
      <dgm:prSet presAssocID="{1D6D89F6-F762-4C02-8C49-257665FE3AAD}" presName="root2" presStyleCnt="0"/>
      <dgm:spPr/>
    </dgm:pt>
    <dgm:pt modelId="{46C5E94F-2745-4240-9F8A-58799F5B06E8}" type="pres">
      <dgm:prSet presAssocID="{1D6D89F6-F762-4C02-8C49-257665FE3AAD}" presName="LevelTwoTextNode" presStyleLbl="node2" presStyleIdx="6" presStyleCnt="9" custScaleX="503608" custScaleY="134656" custLinFactNeighborX="-5340" custLinFactNeighborY="-13076">
        <dgm:presLayoutVars>
          <dgm:chPref val="3"/>
        </dgm:presLayoutVars>
      </dgm:prSet>
      <dgm:spPr/>
    </dgm:pt>
    <dgm:pt modelId="{FF8FCC62-F85B-4516-8C5E-A68596A30F3F}" type="pres">
      <dgm:prSet presAssocID="{1D6D89F6-F762-4C02-8C49-257665FE3AAD}" presName="level3hierChild" presStyleCnt="0"/>
      <dgm:spPr/>
    </dgm:pt>
    <dgm:pt modelId="{BE2F5860-C1D6-4AEB-94DF-E7F39C5F5640}" type="pres">
      <dgm:prSet presAssocID="{B94C664B-7474-4BE3-935C-9B5E9E1BE78B}" presName="conn2-1" presStyleLbl="parChTrans1D2" presStyleIdx="7" presStyleCnt="9"/>
      <dgm:spPr/>
    </dgm:pt>
    <dgm:pt modelId="{02DBBF11-015E-4ADB-8015-EE2873921EF8}" type="pres">
      <dgm:prSet presAssocID="{B94C664B-7474-4BE3-935C-9B5E9E1BE78B}" presName="connTx" presStyleLbl="parChTrans1D2" presStyleIdx="7" presStyleCnt="9"/>
      <dgm:spPr/>
    </dgm:pt>
    <dgm:pt modelId="{A1648A60-2B0B-415D-B5DA-DB9C596E0BC9}" type="pres">
      <dgm:prSet presAssocID="{7BE3C8D6-A765-4420-8EFB-D5C8AD4D4E62}" presName="root2" presStyleCnt="0"/>
      <dgm:spPr/>
    </dgm:pt>
    <dgm:pt modelId="{F57E4C42-6B18-4475-BC05-B031B168486A}" type="pres">
      <dgm:prSet presAssocID="{7BE3C8D6-A765-4420-8EFB-D5C8AD4D4E62}" presName="LevelTwoTextNode" presStyleLbl="node2" presStyleIdx="7" presStyleCnt="9" custScaleX="507683" custLinFactNeighborX="-5340" custLinFactNeighborY="-13076">
        <dgm:presLayoutVars>
          <dgm:chPref val="3"/>
        </dgm:presLayoutVars>
      </dgm:prSet>
      <dgm:spPr/>
    </dgm:pt>
    <dgm:pt modelId="{CA43750C-A922-49BB-9798-8EDF540598B1}" type="pres">
      <dgm:prSet presAssocID="{7BE3C8D6-A765-4420-8EFB-D5C8AD4D4E62}" presName="level3hierChild" presStyleCnt="0"/>
      <dgm:spPr/>
    </dgm:pt>
    <dgm:pt modelId="{887B2BD9-12BD-449E-A15D-D14953E8CBBB}" type="pres">
      <dgm:prSet presAssocID="{7FECE700-38BD-47C9-93EB-D0475C144C7D}" presName="conn2-1" presStyleLbl="parChTrans1D2" presStyleIdx="8" presStyleCnt="9"/>
      <dgm:spPr/>
    </dgm:pt>
    <dgm:pt modelId="{CC6119E5-2E4F-45CA-8D2F-8F72634E1338}" type="pres">
      <dgm:prSet presAssocID="{7FECE700-38BD-47C9-93EB-D0475C144C7D}" presName="connTx" presStyleLbl="parChTrans1D2" presStyleIdx="8" presStyleCnt="9"/>
      <dgm:spPr/>
    </dgm:pt>
    <dgm:pt modelId="{5D35CA96-758F-40D0-83B3-EC30A74C18F0}" type="pres">
      <dgm:prSet presAssocID="{582F86AB-D59C-4FDC-8448-DC11D85E073B}" presName="root2" presStyleCnt="0"/>
      <dgm:spPr/>
    </dgm:pt>
    <dgm:pt modelId="{B2489289-1E48-4037-A1F5-C01949F4FBD9}" type="pres">
      <dgm:prSet presAssocID="{582F86AB-D59C-4FDC-8448-DC11D85E073B}" presName="LevelTwoTextNode" presStyleLbl="node2" presStyleIdx="8" presStyleCnt="9" custScaleX="507683" custLinFactNeighborX="-5340" custLinFactNeighborY="-15799">
        <dgm:presLayoutVars>
          <dgm:chPref val="3"/>
        </dgm:presLayoutVars>
      </dgm:prSet>
      <dgm:spPr/>
    </dgm:pt>
    <dgm:pt modelId="{E34E38B9-B692-42C7-ACCE-286B3187910F}" type="pres">
      <dgm:prSet presAssocID="{582F86AB-D59C-4FDC-8448-DC11D85E073B}" presName="level3hierChild" presStyleCnt="0"/>
      <dgm:spPr/>
    </dgm:pt>
  </dgm:ptLst>
  <dgm:cxnLst>
    <dgm:cxn modelId="{33473304-F805-43CE-9C20-D43D851FB21C}" type="presOf" srcId="{7FECE700-38BD-47C9-93EB-D0475C144C7D}" destId="{887B2BD9-12BD-449E-A15D-D14953E8CBBB}" srcOrd="0" destOrd="0" presId="urn:microsoft.com/office/officeart/2008/layout/HorizontalMultiLevelHierarchy"/>
    <dgm:cxn modelId="{A5F0910D-FC7F-4C3E-AA98-558DE5784D8A}" srcId="{C8FFCB46-7F2D-43D0-834D-00B473486B8A}" destId="{C2B9712F-D49F-451B-AC5E-D8D4F5D378BA}" srcOrd="0" destOrd="0" parTransId="{2B2D0054-3664-4A75-8681-1B8724CFB1AD}" sibTransId="{5332A0C4-2C98-4F1F-89EB-82948AE6DD97}"/>
    <dgm:cxn modelId="{D5A29115-CBD1-4920-B10B-443CDD15B7CF}" type="presOf" srcId="{7BE3C8D6-A765-4420-8EFB-D5C8AD4D4E62}" destId="{F57E4C42-6B18-4475-BC05-B031B168486A}" srcOrd="0" destOrd="0" presId="urn:microsoft.com/office/officeart/2008/layout/HorizontalMultiLevelHierarchy"/>
    <dgm:cxn modelId="{5C68741C-A107-404C-82EB-041B47A4A4FC}" type="presOf" srcId="{4E4550E0-5F99-4F0C-A888-3A04D31C8154}" destId="{F2C1FBA9-D221-4910-84B1-B0930FA09C65}" srcOrd="1" destOrd="0" presId="urn:microsoft.com/office/officeart/2008/layout/HorizontalMultiLevelHierarchy"/>
    <dgm:cxn modelId="{563DE71C-3BF5-4988-9F3C-D5BBEC4EC79B}" type="presOf" srcId="{2B2D0054-3664-4A75-8681-1B8724CFB1AD}" destId="{8E4D515B-DC07-4F19-BF85-5DF39C26E811}" srcOrd="1" destOrd="0" presId="urn:microsoft.com/office/officeart/2008/layout/HorizontalMultiLevelHierarchy"/>
    <dgm:cxn modelId="{3268F825-48FC-4B6F-91F8-1925B1E65440}" type="presOf" srcId="{B8355569-09A1-49FF-A519-830C7F2E5A7E}" destId="{BB5E5600-3147-415A-B474-9F5F2CAFB3C6}" srcOrd="1" destOrd="0" presId="urn:microsoft.com/office/officeart/2008/layout/HorizontalMultiLevelHierarchy"/>
    <dgm:cxn modelId="{BBC52428-6365-49FC-8CC2-169B02F53550}" type="presOf" srcId="{C8FFCB46-7F2D-43D0-834D-00B473486B8A}" destId="{C7455E3C-EB10-4688-A215-29B53F7B9697}" srcOrd="0" destOrd="0" presId="urn:microsoft.com/office/officeart/2008/layout/HorizontalMultiLevelHierarchy"/>
    <dgm:cxn modelId="{4F79AE29-5494-4FB6-92CA-9751554B29F0}" type="presOf" srcId="{080B9190-A53D-4AF3-A17C-C0631B42321D}" destId="{EF824556-2862-44F4-A8AE-465E4C6B1999}" srcOrd="0" destOrd="0" presId="urn:microsoft.com/office/officeart/2008/layout/HorizontalMultiLevelHierarchy"/>
    <dgm:cxn modelId="{A7EB9B2F-FA8B-423C-88C6-675B3AA0A842}" srcId="{C8FFCB46-7F2D-43D0-834D-00B473486B8A}" destId="{0BCC3492-BDBB-4F54-A4BC-FEADB0B21238}" srcOrd="1" destOrd="0" parTransId="{F751D553-7C3B-4FB3-AB15-3D9012C077A7}" sibTransId="{3F9E9F3C-5CBC-41F3-BD54-7797070AB1A1}"/>
    <dgm:cxn modelId="{74030332-0D60-46D7-80B1-4A13AE98D4C5}" type="presOf" srcId="{0BCC3492-BDBB-4F54-A4BC-FEADB0B21238}" destId="{0D8DE0A2-DBDE-4BE6-BB04-E707F28E2D36}" srcOrd="0" destOrd="0" presId="urn:microsoft.com/office/officeart/2008/layout/HorizontalMultiLevelHierarchy"/>
    <dgm:cxn modelId="{89C12D3D-F64B-4A94-92D4-82A69E02FC68}" type="presOf" srcId="{F751D553-7C3B-4FB3-AB15-3D9012C077A7}" destId="{E7CD90F3-DDDC-479D-B9B6-27E984B917F6}" srcOrd="0" destOrd="0" presId="urn:microsoft.com/office/officeart/2008/layout/HorizontalMultiLevelHierarchy"/>
    <dgm:cxn modelId="{7A081C5E-D44A-4CF2-9CF1-D985EF780A84}" type="presOf" srcId="{F751D553-7C3B-4FB3-AB15-3D9012C077A7}" destId="{0FFC7935-9122-4367-9934-67F8F76B55B2}" srcOrd="1" destOrd="0" presId="urn:microsoft.com/office/officeart/2008/layout/HorizontalMultiLevelHierarchy"/>
    <dgm:cxn modelId="{E2FA8846-A1F1-424A-A90D-52E74693C06A}" type="presOf" srcId="{2B2D0054-3664-4A75-8681-1B8724CFB1AD}" destId="{8AF940AA-76A3-4A11-AE0B-67036AF77428}" srcOrd="0" destOrd="0" presId="urn:microsoft.com/office/officeart/2008/layout/HorizontalMultiLevelHierarchy"/>
    <dgm:cxn modelId="{7C83C272-EEE2-4A21-A292-1E0C71E4D6A8}" type="presOf" srcId="{DE02582A-B0A4-41DF-9CBE-65C726F43ECC}" destId="{DC0AF1EB-7B0A-4E0E-921A-E6A8C17AD5A9}" srcOrd="0" destOrd="0" presId="urn:microsoft.com/office/officeart/2008/layout/HorizontalMultiLevelHierarchy"/>
    <dgm:cxn modelId="{C4400877-FBA6-46C3-8BCC-16E00E233815}" type="presOf" srcId="{B8355569-09A1-49FF-A519-830C7F2E5A7E}" destId="{1C83282C-1718-4808-A725-598D24F74DA1}" srcOrd="0" destOrd="0" presId="urn:microsoft.com/office/officeart/2008/layout/HorizontalMultiLevelHierarchy"/>
    <dgm:cxn modelId="{7CFC8884-6618-4D56-9FC4-A4F924466423}" type="presOf" srcId="{57ED0401-563F-4042-8153-C9DF31A23FB7}" destId="{A2731AE7-8607-45DC-9DEF-2A9B5A6FAE90}" srcOrd="1" destOrd="0" presId="urn:microsoft.com/office/officeart/2008/layout/HorizontalMultiLevelHierarchy"/>
    <dgm:cxn modelId="{90052E88-F2B6-4DFA-AB4F-927A9B522FD2}" type="presOf" srcId="{B94C664B-7474-4BE3-935C-9B5E9E1BE78B}" destId="{02DBBF11-015E-4ADB-8015-EE2873921EF8}" srcOrd="1" destOrd="0" presId="urn:microsoft.com/office/officeart/2008/layout/HorizontalMultiLevelHierarchy"/>
    <dgm:cxn modelId="{4E5DBE88-074D-404B-8267-466B63283483}" type="presOf" srcId="{049D3CD7-95CB-4974-84C7-1B7C9065EA69}" destId="{4CA08291-C0E5-46F3-A2B2-6F5AB805B6BE}" srcOrd="0" destOrd="0" presId="urn:microsoft.com/office/officeart/2008/layout/HorizontalMultiLevelHierarchy"/>
    <dgm:cxn modelId="{2B61288B-B5AF-4BA0-A804-57677315E174}" type="presOf" srcId="{EC8B9B17-3978-4D87-B993-9EC3B66D879B}" destId="{93B91D41-B789-45BC-967E-228176C5871C}" srcOrd="0" destOrd="0" presId="urn:microsoft.com/office/officeart/2008/layout/HorizontalMultiLevelHierarchy"/>
    <dgm:cxn modelId="{C6C13B8B-7B05-48CE-868B-FA9C263683DA}" srcId="{C8FFCB46-7F2D-43D0-834D-00B473486B8A}" destId="{DE02582A-B0A4-41DF-9CBE-65C726F43ECC}" srcOrd="2" destOrd="0" parTransId="{EC8B9B17-3978-4D87-B993-9EC3B66D879B}" sibTransId="{C6A011C8-C5CE-4E17-860A-053C794DD01D}"/>
    <dgm:cxn modelId="{B276DC8C-DA97-4D4C-8C75-C83FE4F77983}" srcId="{C8FFCB46-7F2D-43D0-834D-00B473486B8A}" destId="{1D6D89F6-F762-4C02-8C49-257665FE3AAD}" srcOrd="6" destOrd="0" parTransId="{B8355569-09A1-49FF-A519-830C7F2E5A7E}" sibTransId="{D40D47EF-D998-47FF-B58C-F08AA8095E7A}"/>
    <dgm:cxn modelId="{2B1E5791-7F64-4DF4-9D28-4F1C0A82B124}" srcId="{C8FFCB46-7F2D-43D0-834D-00B473486B8A}" destId="{582F86AB-D59C-4FDC-8448-DC11D85E073B}" srcOrd="8" destOrd="0" parTransId="{7FECE700-38BD-47C9-93EB-D0475C144C7D}" sibTransId="{B497ADE9-A930-4FE4-A814-0C2C0CDC9699}"/>
    <dgm:cxn modelId="{9027C796-C926-4C2E-8BD5-3C4355D3D5FB}" type="presOf" srcId="{FE7C586F-98B2-4EC3-B8BA-6D37FC047073}" destId="{A59E4306-B586-4F0D-ABC3-3D410AEB498F}" srcOrd="0" destOrd="0" presId="urn:microsoft.com/office/officeart/2008/layout/HorizontalMultiLevelHierarchy"/>
    <dgm:cxn modelId="{1A2010A2-092A-41C5-B1C7-4CD92830C113}" type="presOf" srcId="{582F86AB-D59C-4FDC-8448-DC11D85E073B}" destId="{B2489289-1E48-4037-A1F5-C01949F4FBD9}" srcOrd="0" destOrd="0" presId="urn:microsoft.com/office/officeart/2008/layout/HorizontalMultiLevelHierarchy"/>
    <dgm:cxn modelId="{830589A5-D4AA-4EFA-A7CA-C8CA448F516A}" srcId="{C8FFCB46-7F2D-43D0-834D-00B473486B8A}" destId="{FE7C586F-98B2-4EC3-B8BA-6D37FC047073}" srcOrd="5" destOrd="0" parTransId="{4E4550E0-5F99-4F0C-A888-3A04D31C8154}" sibTransId="{F97BD27F-A21F-4E15-8090-646A04687BD3}"/>
    <dgm:cxn modelId="{88A503AD-7AE6-4BF8-A16C-C722B4918B13}" type="presOf" srcId="{4E4550E0-5F99-4F0C-A888-3A04D31C8154}" destId="{9A3CD9DE-1B2D-4DF5-89FC-C8E9E41D914A}" srcOrd="0" destOrd="0" presId="urn:microsoft.com/office/officeart/2008/layout/HorizontalMultiLevelHierarchy"/>
    <dgm:cxn modelId="{11713FAE-8C44-4ADC-98A1-508938736268}" srcId="{C8FFCB46-7F2D-43D0-834D-00B473486B8A}" destId="{59365577-0580-46F8-ABF0-0477D900A1BA}" srcOrd="3" destOrd="0" parTransId="{57ED0401-563F-4042-8153-C9DF31A23FB7}" sibTransId="{E2577B96-3714-4C21-A598-84FC0EF3C8ED}"/>
    <dgm:cxn modelId="{6CC3E5B0-965D-4FA3-9E91-7C57411B4B35}" type="presOf" srcId="{1D6D89F6-F762-4C02-8C49-257665FE3AAD}" destId="{46C5E94F-2745-4240-9F8A-58799F5B06E8}" srcOrd="0" destOrd="0" presId="urn:microsoft.com/office/officeart/2008/layout/HorizontalMultiLevelHierarchy"/>
    <dgm:cxn modelId="{10C36DB6-2D18-4077-A766-67EC30F4AB6A}" type="presOf" srcId="{1162B9A5-5E88-4B7D-B668-4FE40C8E5894}" destId="{25720B9C-E2C5-426A-BC9C-31ED23C1D462}" srcOrd="0" destOrd="0" presId="urn:microsoft.com/office/officeart/2008/layout/HorizontalMultiLevelHierarchy"/>
    <dgm:cxn modelId="{D61E78B9-F8FF-4493-AC20-AFBCAFD014D4}" type="presOf" srcId="{080B9190-A53D-4AF3-A17C-C0631B42321D}" destId="{E8888AC9-CD96-4394-8A79-50345ADB705E}" srcOrd="1" destOrd="0" presId="urn:microsoft.com/office/officeart/2008/layout/HorizontalMultiLevelHierarchy"/>
    <dgm:cxn modelId="{705F41C7-9369-48F7-9B2C-83F5DDBA8D2F}" type="presOf" srcId="{C2B9712F-D49F-451B-AC5E-D8D4F5D378BA}" destId="{9E680A23-25D1-4A8B-B35D-C49DF555A72F}" srcOrd="0" destOrd="0" presId="urn:microsoft.com/office/officeart/2008/layout/HorizontalMultiLevelHierarchy"/>
    <dgm:cxn modelId="{DDE967D1-6A40-4D06-A217-355502D24D5B}" srcId="{C8FFCB46-7F2D-43D0-834D-00B473486B8A}" destId="{049D3CD7-95CB-4974-84C7-1B7C9065EA69}" srcOrd="4" destOrd="0" parTransId="{080B9190-A53D-4AF3-A17C-C0631B42321D}" sibTransId="{EF2B0B24-94D0-4F78-9EC5-42942EB1A9F4}"/>
    <dgm:cxn modelId="{DFF6C3D3-F638-4EFB-A30B-C0F5FF1B86CC}" type="presOf" srcId="{7FECE700-38BD-47C9-93EB-D0475C144C7D}" destId="{CC6119E5-2E4F-45CA-8D2F-8F72634E1338}" srcOrd="1" destOrd="0" presId="urn:microsoft.com/office/officeart/2008/layout/HorizontalMultiLevelHierarchy"/>
    <dgm:cxn modelId="{53C02EDC-0E8A-49F1-A2D0-B175DC73D0FE}" type="presOf" srcId="{59365577-0580-46F8-ABF0-0477D900A1BA}" destId="{3356165F-E947-4CCF-A899-5CAB70554266}" srcOrd="0" destOrd="0" presId="urn:microsoft.com/office/officeart/2008/layout/HorizontalMultiLevelHierarchy"/>
    <dgm:cxn modelId="{CFFFF0E2-26C9-4C1A-84CD-10800CB8B0D2}" type="presOf" srcId="{B94C664B-7474-4BE3-935C-9B5E9E1BE78B}" destId="{BE2F5860-C1D6-4AEB-94DF-E7F39C5F5640}" srcOrd="0" destOrd="0" presId="urn:microsoft.com/office/officeart/2008/layout/HorizontalMultiLevelHierarchy"/>
    <dgm:cxn modelId="{97B1E7E9-2F57-4EDE-B250-02124F9E77A6}" srcId="{C8FFCB46-7F2D-43D0-834D-00B473486B8A}" destId="{7BE3C8D6-A765-4420-8EFB-D5C8AD4D4E62}" srcOrd="7" destOrd="0" parTransId="{B94C664B-7474-4BE3-935C-9B5E9E1BE78B}" sibTransId="{BF4D5154-8024-45D5-8096-7A83B1E397A8}"/>
    <dgm:cxn modelId="{6FF1D5F1-284D-4C5E-AE58-B4FAB70B046E}" type="presOf" srcId="{EC8B9B17-3978-4D87-B993-9EC3B66D879B}" destId="{8FE0F822-F348-48F0-BD13-C912429EC984}" srcOrd="1" destOrd="0" presId="urn:microsoft.com/office/officeart/2008/layout/HorizontalMultiLevelHierarchy"/>
    <dgm:cxn modelId="{0C04E3FC-492D-4CDF-8853-CE255E919E0C}" srcId="{1162B9A5-5E88-4B7D-B668-4FE40C8E5894}" destId="{C8FFCB46-7F2D-43D0-834D-00B473486B8A}" srcOrd="0" destOrd="0" parTransId="{B54BE2D7-15FF-4513-B1A6-08C5FD500ADE}" sibTransId="{9F888EE6-E6DD-4E48-8387-4E75AEA57144}"/>
    <dgm:cxn modelId="{C9CF11FF-9327-40B9-A676-4F021FCC1C05}" type="presOf" srcId="{57ED0401-563F-4042-8153-C9DF31A23FB7}" destId="{D8FC1E53-9741-4908-88E0-DC1946C7343B}" srcOrd="0" destOrd="0" presId="urn:microsoft.com/office/officeart/2008/layout/HorizontalMultiLevelHierarchy"/>
    <dgm:cxn modelId="{BAA94D3A-FC33-459F-B614-27C23D949D23}" type="presParOf" srcId="{25720B9C-E2C5-426A-BC9C-31ED23C1D462}" destId="{2EFDDCE0-AE2E-4B03-BE8C-60AADF0C67CF}" srcOrd="0" destOrd="0" presId="urn:microsoft.com/office/officeart/2008/layout/HorizontalMultiLevelHierarchy"/>
    <dgm:cxn modelId="{DD49CC93-FC82-4CBC-AFA0-A225C23FD2BD}" type="presParOf" srcId="{2EFDDCE0-AE2E-4B03-BE8C-60AADF0C67CF}" destId="{C7455E3C-EB10-4688-A215-29B53F7B9697}" srcOrd="0" destOrd="0" presId="urn:microsoft.com/office/officeart/2008/layout/HorizontalMultiLevelHierarchy"/>
    <dgm:cxn modelId="{2FA8BCB1-4CD8-4107-9AA0-74B36C9E39BA}" type="presParOf" srcId="{2EFDDCE0-AE2E-4B03-BE8C-60AADF0C67CF}" destId="{906329D5-CADD-4281-98BD-3CB34F1E9F11}" srcOrd="1" destOrd="0" presId="urn:microsoft.com/office/officeart/2008/layout/HorizontalMultiLevelHierarchy"/>
    <dgm:cxn modelId="{84014C63-FBF5-47C2-BE9D-E2DC2EAFE4C0}" type="presParOf" srcId="{906329D5-CADD-4281-98BD-3CB34F1E9F11}" destId="{8AF940AA-76A3-4A11-AE0B-67036AF77428}" srcOrd="0" destOrd="0" presId="urn:microsoft.com/office/officeart/2008/layout/HorizontalMultiLevelHierarchy"/>
    <dgm:cxn modelId="{E05E6359-6E55-444F-9ADA-DFBCEFBE22BB}" type="presParOf" srcId="{8AF940AA-76A3-4A11-AE0B-67036AF77428}" destId="{8E4D515B-DC07-4F19-BF85-5DF39C26E811}" srcOrd="0" destOrd="0" presId="urn:microsoft.com/office/officeart/2008/layout/HorizontalMultiLevelHierarchy"/>
    <dgm:cxn modelId="{DB2C0219-C970-4B58-A6BC-9A675F0083AF}" type="presParOf" srcId="{906329D5-CADD-4281-98BD-3CB34F1E9F11}" destId="{A3FD3DB0-F4EB-47C9-A517-E45224B7CC67}" srcOrd="1" destOrd="0" presId="urn:microsoft.com/office/officeart/2008/layout/HorizontalMultiLevelHierarchy"/>
    <dgm:cxn modelId="{8F9459BC-8591-4A02-BA6E-49E4F328AA80}" type="presParOf" srcId="{A3FD3DB0-F4EB-47C9-A517-E45224B7CC67}" destId="{9E680A23-25D1-4A8B-B35D-C49DF555A72F}" srcOrd="0" destOrd="0" presId="urn:microsoft.com/office/officeart/2008/layout/HorizontalMultiLevelHierarchy"/>
    <dgm:cxn modelId="{6AC9FA38-B272-4CF0-AB1D-99B25668DA10}" type="presParOf" srcId="{A3FD3DB0-F4EB-47C9-A517-E45224B7CC67}" destId="{3AE69263-A6B9-4547-83DC-80372C4CD3DA}" srcOrd="1" destOrd="0" presId="urn:microsoft.com/office/officeart/2008/layout/HorizontalMultiLevelHierarchy"/>
    <dgm:cxn modelId="{9ED89E3F-C560-4CC1-A959-53DC1770F9CA}" type="presParOf" srcId="{906329D5-CADD-4281-98BD-3CB34F1E9F11}" destId="{E7CD90F3-DDDC-479D-B9B6-27E984B917F6}" srcOrd="2" destOrd="0" presId="urn:microsoft.com/office/officeart/2008/layout/HorizontalMultiLevelHierarchy"/>
    <dgm:cxn modelId="{620D23DF-3FCE-4B8C-8586-4A66444ED94D}" type="presParOf" srcId="{E7CD90F3-DDDC-479D-B9B6-27E984B917F6}" destId="{0FFC7935-9122-4367-9934-67F8F76B55B2}" srcOrd="0" destOrd="0" presId="urn:microsoft.com/office/officeart/2008/layout/HorizontalMultiLevelHierarchy"/>
    <dgm:cxn modelId="{FC4246CD-1DFA-48A0-8078-99A564F55BD5}" type="presParOf" srcId="{906329D5-CADD-4281-98BD-3CB34F1E9F11}" destId="{0101054A-5DB7-47FD-8B07-2F9D48C3F611}" srcOrd="3" destOrd="0" presId="urn:microsoft.com/office/officeart/2008/layout/HorizontalMultiLevelHierarchy"/>
    <dgm:cxn modelId="{984D1B0D-B6D0-4D4E-A445-493D5604E35D}" type="presParOf" srcId="{0101054A-5DB7-47FD-8B07-2F9D48C3F611}" destId="{0D8DE0A2-DBDE-4BE6-BB04-E707F28E2D36}" srcOrd="0" destOrd="0" presId="urn:microsoft.com/office/officeart/2008/layout/HorizontalMultiLevelHierarchy"/>
    <dgm:cxn modelId="{2B41BD26-D382-410E-8662-8726C085B8DF}" type="presParOf" srcId="{0101054A-5DB7-47FD-8B07-2F9D48C3F611}" destId="{823B07F2-D504-4146-A507-B9BBD7AC842F}" srcOrd="1" destOrd="0" presId="urn:microsoft.com/office/officeart/2008/layout/HorizontalMultiLevelHierarchy"/>
    <dgm:cxn modelId="{7097143B-2C08-40ED-AF14-B0C42AD51F45}" type="presParOf" srcId="{906329D5-CADD-4281-98BD-3CB34F1E9F11}" destId="{93B91D41-B789-45BC-967E-228176C5871C}" srcOrd="4" destOrd="0" presId="urn:microsoft.com/office/officeart/2008/layout/HorizontalMultiLevelHierarchy"/>
    <dgm:cxn modelId="{ECB104BF-8FE3-4FCA-94BE-11F78E0A8C77}" type="presParOf" srcId="{93B91D41-B789-45BC-967E-228176C5871C}" destId="{8FE0F822-F348-48F0-BD13-C912429EC984}" srcOrd="0" destOrd="0" presId="urn:microsoft.com/office/officeart/2008/layout/HorizontalMultiLevelHierarchy"/>
    <dgm:cxn modelId="{492CCCAC-B990-45AB-BCD5-8889139FCFCA}" type="presParOf" srcId="{906329D5-CADD-4281-98BD-3CB34F1E9F11}" destId="{31EFE3C2-C143-441D-AA3B-3B07DA2A7209}" srcOrd="5" destOrd="0" presId="urn:microsoft.com/office/officeart/2008/layout/HorizontalMultiLevelHierarchy"/>
    <dgm:cxn modelId="{FFC1F25C-3D93-48B8-9757-7AB92B510517}" type="presParOf" srcId="{31EFE3C2-C143-441D-AA3B-3B07DA2A7209}" destId="{DC0AF1EB-7B0A-4E0E-921A-E6A8C17AD5A9}" srcOrd="0" destOrd="0" presId="urn:microsoft.com/office/officeart/2008/layout/HorizontalMultiLevelHierarchy"/>
    <dgm:cxn modelId="{9A9D3CD9-A8CE-425D-9EA3-518981ACA564}" type="presParOf" srcId="{31EFE3C2-C143-441D-AA3B-3B07DA2A7209}" destId="{4A3E5A98-FE18-4C44-8D79-7D012CCAAE5E}" srcOrd="1" destOrd="0" presId="urn:microsoft.com/office/officeart/2008/layout/HorizontalMultiLevelHierarchy"/>
    <dgm:cxn modelId="{5270DD92-3A90-49B8-9CB6-01C89948BD52}" type="presParOf" srcId="{906329D5-CADD-4281-98BD-3CB34F1E9F11}" destId="{D8FC1E53-9741-4908-88E0-DC1946C7343B}" srcOrd="6" destOrd="0" presId="urn:microsoft.com/office/officeart/2008/layout/HorizontalMultiLevelHierarchy"/>
    <dgm:cxn modelId="{90A20F8E-0AD5-4295-83BB-D4213F2C5E50}" type="presParOf" srcId="{D8FC1E53-9741-4908-88E0-DC1946C7343B}" destId="{A2731AE7-8607-45DC-9DEF-2A9B5A6FAE90}" srcOrd="0" destOrd="0" presId="urn:microsoft.com/office/officeart/2008/layout/HorizontalMultiLevelHierarchy"/>
    <dgm:cxn modelId="{17024DFE-8FB3-4C12-A3F4-39D9B47006BF}" type="presParOf" srcId="{906329D5-CADD-4281-98BD-3CB34F1E9F11}" destId="{7C9C290F-044B-4B65-97DA-141C64D499FD}" srcOrd="7" destOrd="0" presId="urn:microsoft.com/office/officeart/2008/layout/HorizontalMultiLevelHierarchy"/>
    <dgm:cxn modelId="{05C846FA-11B4-425F-BB74-83CA41C13A26}" type="presParOf" srcId="{7C9C290F-044B-4B65-97DA-141C64D499FD}" destId="{3356165F-E947-4CCF-A899-5CAB70554266}" srcOrd="0" destOrd="0" presId="urn:microsoft.com/office/officeart/2008/layout/HorizontalMultiLevelHierarchy"/>
    <dgm:cxn modelId="{007BBE3A-7AC5-445C-B698-0F535CA95CBE}" type="presParOf" srcId="{7C9C290F-044B-4B65-97DA-141C64D499FD}" destId="{B7A6879C-0620-4646-B66D-92C79043C823}" srcOrd="1" destOrd="0" presId="urn:microsoft.com/office/officeart/2008/layout/HorizontalMultiLevelHierarchy"/>
    <dgm:cxn modelId="{B1009957-768B-44D4-94F3-111B410E6C54}" type="presParOf" srcId="{906329D5-CADD-4281-98BD-3CB34F1E9F11}" destId="{EF824556-2862-44F4-A8AE-465E4C6B1999}" srcOrd="8" destOrd="0" presId="urn:microsoft.com/office/officeart/2008/layout/HorizontalMultiLevelHierarchy"/>
    <dgm:cxn modelId="{9DAF5091-14D1-4D81-9316-5938F1951B9F}" type="presParOf" srcId="{EF824556-2862-44F4-A8AE-465E4C6B1999}" destId="{E8888AC9-CD96-4394-8A79-50345ADB705E}" srcOrd="0" destOrd="0" presId="urn:microsoft.com/office/officeart/2008/layout/HorizontalMultiLevelHierarchy"/>
    <dgm:cxn modelId="{74370CAE-4969-4DAB-94BF-D8540FF471E8}" type="presParOf" srcId="{906329D5-CADD-4281-98BD-3CB34F1E9F11}" destId="{B7082351-6241-4398-B327-C1875BDCD908}" srcOrd="9" destOrd="0" presId="urn:microsoft.com/office/officeart/2008/layout/HorizontalMultiLevelHierarchy"/>
    <dgm:cxn modelId="{28405839-AFDF-480F-B3E6-38BC13D9B8CF}" type="presParOf" srcId="{B7082351-6241-4398-B327-C1875BDCD908}" destId="{4CA08291-C0E5-46F3-A2B2-6F5AB805B6BE}" srcOrd="0" destOrd="0" presId="urn:microsoft.com/office/officeart/2008/layout/HorizontalMultiLevelHierarchy"/>
    <dgm:cxn modelId="{451A3AC8-AA8D-4A43-A5FB-666051783D67}" type="presParOf" srcId="{B7082351-6241-4398-B327-C1875BDCD908}" destId="{2AF0996E-E0D6-4CF5-84BE-505F2D0B7DC5}" srcOrd="1" destOrd="0" presId="urn:microsoft.com/office/officeart/2008/layout/HorizontalMultiLevelHierarchy"/>
    <dgm:cxn modelId="{798F1009-3697-4E52-A189-03EE4E8AE3AF}" type="presParOf" srcId="{906329D5-CADD-4281-98BD-3CB34F1E9F11}" destId="{9A3CD9DE-1B2D-4DF5-89FC-C8E9E41D914A}" srcOrd="10" destOrd="0" presId="urn:microsoft.com/office/officeart/2008/layout/HorizontalMultiLevelHierarchy"/>
    <dgm:cxn modelId="{1CC045A4-71E6-499D-BEF7-C8CF129F8EFD}" type="presParOf" srcId="{9A3CD9DE-1B2D-4DF5-89FC-C8E9E41D914A}" destId="{F2C1FBA9-D221-4910-84B1-B0930FA09C65}" srcOrd="0" destOrd="0" presId="urn:microsoft.com/office/officeart/2008/layout/HorizontalMultiLevelHierarchy"/>
    <dgm:cxn modelId="{3F29F7C5-8C5E-4D5B-8A57-6DF2E8AC9E96}" type="presParOf" srcId="{906329D5-CADD-4281-98BD-3CB34F1E9F11}" destId="{C885FE21-99CB-4C7D-8A1C-FF0ABC927EA0}" srcOrd="11" destOrd="0" presId="urn:microsoft.com/office/officeart/2008/layout/HorizontalMultiLevelHierarchy"/>
    <dgm:cxn modelId="{61FDE94C-299C-4DAF-8F5F-9533303EFA4A}" type="presParOf" srcId="{C885FE21-99CB-4C7D-8A1C-FF0ABC927EA0}" destId="{A59E4306-B586-4F0D-ABC3-3D410AEB498F}" srcOrd="0" destOrd="0" presId="urn:microsoft.com/office/officeart/2008/layout/HorizontalMultiLevelHierarchy"/>
    <dgm:cxn modelId="{8F758897-67C6-4919-8113-72A0FA00D431}" type="presParOf" srcId="{C885FE21-99CB-4C7D-8A1C-FF0ABC927EA0}" destId="{7BEC1402-18BE-400B-8D78-C7B9751C47AE}" srcOrd="1" destOrd="0" presId="urn:microsoft.com/office/officeart/2008/layout/HorizontalMultiLevelHierarchy"/>
    <dgm:cxn modelId="{D859737D-97AF-4709-A2B2-96576B9CF37A}" type="presParOf" srcId="{906329D5-CADD-4281-98BD-3CB34F1E9F11}" destId="{1C83282C-1718-4808-A725-598D24F74DA1}" srcOrd="12" destOrd="0" presId="urn:microsoft.com/office/officeart/2008/layout/HorizontalMultiLevelHierarchy"/>
    <dgm:cxn modelId="{1E3F8D86-A42D-46F9-BE44-70B8E01DA8F8}" type="presParOf" srcId="{1C83282C-1718-4808-A725-598D24F74DA1}" destId="{BB5E5600-3147-415A-B474-9F5F2CAFB3C6}" srcOrd="0" destOrd="0" presId="urn:microsoft.com/office/officeart/2008/layout/HorizontalMultiLevelHierarchy"/>
    <dgm:cxn modelId="{7CD670BA-9B35-4DD2-9733-CBF1080F87ED}" type="presParOf" srcId="{906329D5-CADD-4281-98BD-3CB34F1E9F11}" destId="{80CD3A4D-5F4D-49C7-9DFF-F8AE68E8D053}" srcOrd="13" destOrd="0" presId="urn:microsoft.com/office/officeart/2008/layout/HorizontalMultiLevelHierarchy"/>
    <dgm:cxn modelId="{C0E64E3C-8449-4B93-80BA-378657918808}" type="presParOf" srcId="{80CD3A4D-5F4D-49C7-9DFF-F8AE68E8D053}" destId="{46C5E94F-2745-4240-9F8A-58799F5B06E8}" srcOrd="0" destOrd="0" presId="urn:microsoft.com/office/officeart/2008/layout/HorizontalMultiLevelHierarchy"/>
    <dgm:cxn modelId="{20CEC359-B3C1-4137-A38D-68F720606FE6}" type="presParOf" srcId="{80CD3A4D-5F4D-49C7-9DFF-F8AE68E8D053}" destId="{FF8FCC62-F85B-4516-8C5E-A68596A30F3F}" srcOrd="1" destOrd="0" presId="urn:microsoft.com/office/officeart/2008/layout/HorizontalMultiLevelHierarchy"/>
    <dgm:cxn modelId="{74D08F54-0C57-4422-88D2-0B40732438ED}" type="presParOf" srcId="{906329D5-CADD-4281-98BD-3CB34F1E9F11}" destId="{BE2F5860-C1D6-4AEB-94DF-E7F39C5F5640}" srcOrd="14" destOrd="0" presId="urn:microsoft.com/office/officeart/2008/layout/HorizontalMultiLevelHierarchy"/>
    <dgm:cxn modelId="{B14CC587-9295-4717-A4E5-6E7C7D0677FB}" type="presParOf" srcId="{BE2F5860-C1D6-4AEB-94DF-E7F39C5F5640}" destId="{02DBBF11-015E-4ADB-8015-EE2873921EF8}" srcOrd="0" destOrd="0" presId="urn:microsoft.com/office/officeart/2008/layout/HorizontalMultiLevelHierarchy"/>
    <dgm:cxn modelId="{2AB0FE64-E221-43E7-BC1E-B575791E968F}" type="presParOf" srcId="{906329D5-CADD-4281-98BD-3CB34F1E9F11}" destId="{A1648A60-2B0B-415D-B5DA-DB9C596E0BC9}" srcOrd="15" destOrd="0" presId="urn:microsoft.com/office/officeart/2008/layout/HorizontalMultiLevelHierarchy"/>
    <dgm:cxn modelId="{6BC48740-A444-4D7D-8375-DA735F301F6E}" type="presParOf" srcId="{A1648A60-2B0B-415D-B5DA-DB9C596E0BC9}" destId="{F57E4C42-6B18-4475-BC05-B031B168486A}" srcOrd="0" destOrd="0" presId="urn:microsoft.com/office/officeart/2008/layout/HorizontalMultiLevelHierarchy"/>
    <dgm:cxn modelId="{3E7F99C5-6DAA-40A6-9632-B10C1E4031C4}" type="presParOf" srcId="{A1648A60-2B0B-415D-B5DA-DB9C596E0BC9}" destId="{CA43750C-A922-49BB-9798-8EDF540598B1}" srcOrd="1" destOrd="0" presId="urn:microsoft.com/office/officeart/2008/layout/HorizontalMultiLevelHierarchy"/>
    <dgm:cxn modelId="{E6491BC1-1221-4660-AFFD-9EEEAC392B16}" type="presParOf" srcId="{906329D5-CADD-4281-98BD-3CB34F1E9F11}" destId="{887B2BD9-12BD-449E-A15D-D14953E8CBBB}" srcOrd="16" destOrd="0" presId="urn:microsoft.com/office/officeart/2008/layout/HorizontalMultiLevelHierarchy"/>
    <dgm:cxn modelId="{FC8E783B-0997-4BB7-B219-5E4813CFCAF5}" type="presParOf" srcId="{887B2BD9-12BD-449E-A15D-D14953E8CBBB}" destId="{CC6119E5-2E4F-45CA-8D2F-8F72634E1338}" srcOrd="0" destOrd="0" presId="urn:microsoft.com/office/officeart/2008/layout/HorizontalMultiLevelHierarchy"/>
    <dgm:cxn modelId="{FE38079F-7BBC-429D-B624-572217A88E74}" type="presParOf" srcId="{906329D5-CADD-4281-98BD-3CB34F1E9F11}" destId="{5D35CA96-758F-40D0-83B3-EC30A74C18F0}" srcOrd="17" destOrd="0" presId="urn:microsoft.com/office/officeart/2008/layout/HorizontalMultiLevelHierarchy"/>
    <dgm:cxn modelId="{1A0EA9EB-8D0C-4D3D-BB66-828C6C91D89F}" type="presParOf" srcId="{5D35CA96-758F-40D0-83B3-EC30A74C18F0}" destId="{B2489289-1E48-4037-A1F5-C01949F4FBD9}" srcOrd="0" destOrd="0" presId="urn:microsoft.com/office/officeart/2008/layout/HorizontalMultiLevelHierarchy"/>
    <dgm:cxn modelId="{1515C2A1-9B50-4C58-AF37-2A6D21A70ABA}" type="presParOf" srcId="{5D35CA96-758F-40D0-83B3-EC30A74C18F0}" destId="{E34E38B9-B692-42C7-ACCE-286B3187910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62B9A5-5E88-4B7D-B668-4FE40C8E589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FFCB46-7F2D-43D0-834D-00B473486B8A}">
      <dgm:prSet phldrT="[Tekst]" custT="1"/>
      <dgm:spPr/>
      <dgm:t>
        <a:bodyPr/>
        <a:lstStyle/>
        <a:p>
          <a:r>
            <a:rPr lang="pl-PL" sz="2400" b="0" i="0" u="none" dirty="0">
              <a:latin typeface="Opens ans"/>
            </a:rPr>
            <a:t>Koszty biurowe i administracyjne </a:t>
          </a:r>
          <a:r>
            <a:rPr lang="pl-PL" sz="2400" b="1" i="0" u="none" dirty="0">
              <a:latin typeface="Opens ans"/>
            </a:rPr>
            <a:t>ograniczają się do:</a:t>
          </a:r>
          <a:endParaRPr lang="pl-PL" sz="2400" dirty="0">
            <a:latin typeface="Opens ans"/>
          </a:endParaRPr>
        </a:p>
      </dgm:t>
    </dgm:pt>
    <dgm:pt modelId="{B54BE2D7-15FF-4513-B1A6-08C5FD500ADE}" type="parTrans" cxnId="{0C04E3FC-492D-4CDF-8853-CE255E919E0C}">
      <dgm:prSet/>
      <dgm:spPr/>
      <dgm:t>
        <a:bodyPr/>
        <a:lstStyle/>
        <a:p>
          <a:endParaRPr lang="pl-PL" sz="2000"/>
        </a:p>
      </dgm:t>
    </dgm:pt>
    <dgm:pt modelId="{9F888EE6-E6DD-4E48-8387-4E75AEA57144}" type="sibTrans" cxnId="{0C04E3FC-492D-4CDF-8853-CE255E919E0C}">
      <dgm:prSet/>
      <dgm:spPr/>
      <dgm:t>
        <a:bodyPr/>
        <a:lstStyle/>
        <a:p>
          <a:endParaRPr lang="pl-PL" sz="2000"/>
        </a:p>
      </dgm:t>
    </dgm:pt>
    <dgm:pt modelId="{C2B9712F-D49F-451B-AC5E-D8D4F5D378BA}">
      <dgm:prSet phldrT="[Tekst]" custT="1"/>
      <dgm:spPr/>
      <dgm:t>
        <a:bodyPr/>
        <a:lstStyle/>
        <a:p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Narzędzia komunikacji (np. rachunki za telefony, fax, internet, usługi pocztowe, karty biznesowe)</a:t>
          </a:r>
        </a:p>
      </dgm:t>
    </dgm:pt>
    <dgm:pt modelId="{2B2D0054-3664-4A75-8681-1B8724CFB1AD}" type="parTrans" cxnId="{A5F0910D-FC7F-4C3E-AA98-558DE5784D8A}">
      <dgm:prSet custT="1"/>
      <dgm:spPr/>
      <dgm:t>
        <a:bodyPr/>
        <a:lstStyle/>
        <a:p>
          <a:endParaRPr lang="pl-PL" sz="2000" dirty="0"/>
        </a:p>
      </dgm:t>
    </dgm:pt>
    <dgm:pt modelId="{5332A0C4-2C98-4F1F-89EB-82948AE6DD97}" type="sibTrans" cxnId="{A5F0910D-FC7F-4C3E-AA98-558DE5784D8A}">
      <dgm:prSet/>
      <dgm:spPr/>
      <dgm:t>
        <a:bodyPr/>
        <a:lstStyle/>
        <a:p>
          <a:endParaRPr lang="pl-PL" sz="2000"/>
        </a:p>
      </dgm:t>
    </dgm:pt>
    <dgm:pt modelId="{0BCC3492-BDBB-4F54-A4BC-FEADB0B21238}">
      <dgm:prSet custT="1"/>
      <dgm:spPr/>
      <dgm:t>
        <a:bodyPr/>
        <a:lstStyle/>
        <a:p>
          <a:r>
            <a:rPr lang="pl-PL" sz="2400" kern="1200" dirty="0">
              <a:latin typeface="Open Sans"/>
            </a:rPr>
            <a:t>Opłaty bankowe za otworzenie i prowadzenie konta bankowego lub kont bankowych, kiedy wdrożenie działania wymaga otworzenia osobnego konta bankowego</a:t>
          </a:r>
        </a:p>
      </dgm:t>
    </dgm:pt>
    <dgm:pt modelId="{F751D553-7C3B-4FB3-AB15-3D9012C077A7}" type="parTrans" cxnId="{A7EB9B2F-FA8B-423C-88C6-675B3AA0A842}">
      <dgm:prSet custT="1"/>
      <dgm:spPr/>
      <dgm:t>
        <a:bodyPr/>
        <a:lstStyle/>
        <a:p>
          <a:endParaRPr lang="pl-PL" sz="2000" dirty="0"/>
        </a:p>
      </dgm:t>
    </dgm:pt>
    <dgm:pt modelId="{3F9E9F3C-5CBC-41F3-BD54-7797070AB1A1}" type="sibTrans" cxnId="{A7EB9B2F-FA8B-423C-88C6-675B3AA0A842}">
      <dgm:prSet/>
      <dgm:spPr/>
      <dgm:t>
        <a:bodyPr/>
        <a:lstStyle/>
        <a:p>
          <a:endParaRPr lang="pl-PL" sz="2000"/>
        </a:p>
      </dgm:t>
    </dgm:pt>
    <dgm:pt modelId="{DE02582A-B0A4-41DF-9CBE-65C726F43ECC}">
      <dgm:prSet custT="1"/>
      <dgm:spPr/>
      <dgm:t>
        <a:bodyPr/>
        <a:lstStyle/>
        <a:p>
          <a:r>
            <a:rPr lang="pl-PL" sz="2400" kern="1200" dirty="0">
              <a:latin typeface="Open Sans"/>
            </a:rPr>
            <a:t>Opłaty z tytułu międzynarodowych transakcji finansowych</a:t>
          </a:r>
          <a:endParaRPr lang="pl-PL" sz="2400" kern="1200" dirty="0">
            <a:solidFill>
              <a:schemeClr val="tx1"/>
            </a:solidFill>
            <a:latin typeface="Ope nsans"/>
            <a:ea typeface="+mn-ea"/>
            <a:cs typeface="+mn-cs"/>
          </a:endParaRPr>
        </a:p>
      </dgm:t>
    </dgm:pt>
    <dgm:pt modelId="{EC8B9B17-3978-4D87-B993-9EC3B66D879B}" type="parTrans" cxnId="{C6C13B8B-7B05-48CE-868B-FA9C263683DA}">
      <dgm:prSet custT="1"/>
      <dgm:spPr/>
      <dgm:t>
        <a:bodyPr/>
        <a:lstStyle/>
        <a:p>
          <a:endParaRPr lang="pl-PL" sz="2000" dirty="0"/>
        </a:p>
      </dgm:t>
    </dgm:pt>
    <dgm:pt modelId="{C6A011C8-C5CE-4E17-860A-053C794DD01D}" type="sibTrans" cxnId="{C6C13B8B-7B05-48CE-868B-FA9C263683DA}">
      <dgm:prSet/>
      <dgm:spPr/>
      <dgm:t>
        <a:bodyPr/>
        <a:lstStyle/>
        <a:p>
          <a:endParaRPr lang="pl-PL" sz="2000"/>
        </a:p>
      </dgm:t>
    </dgm:pt>
    <dgm:pt modelId="{25720B9C-E2C5-426A-BC9C-31ED23C1D462}" type="pres">
      <dgm:prSet presAssocID="{1162B9A5-5E88-4B7D-B668-4FE40C8E58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FDDCE0-AE2E-4B03-BE8C-60AADF0C67CF}" type="pres">
      <dgm:prSet presAssocID="{C8FFCB46-7F2D-43D0-834D-00B473486B8A}" presName="root1" presStyleCnt="0"/>
      <dgm:spPr/>
    </dgm:pt>
    <dgm:pt modelId="{C7455E3C-EB10-4688-A215-29B53F7B9697}" type="pres">
      <dgm:prSet presAssocID="{C8FFCB46-7F2D-43D0-834D-00B473486B8A}" presName="LevelOneTextNode" presStyleLbl="node0" presStyleIdx="0" presStyleCnt="1" custScaleX="199986" custScaleY="234190" custLinFactNeighborX="-45461" custLinFactNeighborY="3217">
        <dgm:presLayoutVars>
          <dgm:chPref val="3"/>
        </dgm:presLayoutVars>
      </dgm:prSet>
      <dgm:spPr/>
    </dgm:pt>
    <dgm:pt modelId="{906329D5-CADD-4281-98BD-3CB34F1E9F11}" type="pres">
      <dgm:prSet presAssocID="{C8FFCB46-7F2D-43D0-834D-00B473486B8A}" presName="level2hierChild" presStyleCnt="0"/>
      <dgm:spPr/>
    </dgm:pt>
    <dgm:pt modelId="{8AF940AA-76A3-4A11-AE0B-67036AF77428}" type="pres">
      <dgm:prSet presAssocID="{2B2D0054-3664-4A75-8681-1B8724CFB1AD}" presName="conn2-1" presStyleLbl="parChTrans1D2" presStyleIdx="0" presStyleCnt="3"/>
      <dgm:spPr/>
    </dgm:pt>
    <dgm:pt modelId="{8E4D515B-DC07-4F19-BF85-5DF39C26E811}" type="pres">
      <dgm:prSet presAssocID="{2B2D0054-3664-4A75-8681-1B8724CFB1AD}" presName="connTx" presStyleLbl="parChTrans1D2" presStyleIdx="0" presStyleCnt="3"/>
      <dgm:spPr/>
    </dgm:pt>
    <dgm:pt modelId="{A3FD3DB0-F4EB-47C9-A517-E45224B7CC67}" type="pres">
      <dgm:prSet presAssocID="{C2B9712F-D49F-451B-AC5E-D8D4F5D378BA}" presName="root2" presStyleCnt="0"/>
      <dgm:spPr/>
    </dgm:pt>
    <dgm:pt modelId="{9E680A23-25D1-4A8B-B35D-C49DF555A72F}" type="pres">
      <dgm:prSet presAssocID="{C2B9712F-D49F-451B-AC5E-D8D4F5D378BA}" presName="LevelTwoTextNode" presStyleLbl="node2" presStyleIdx="0" presStyleCnt="3" custScaleX="504387" custScaleY="177612" custLinFactNeighborX="-5340" custLinFactNeighborY="-7465">
        <dgm:presLayoutVars>
          <dgm:chPref val="3"/>
        </dgm:presLayoutVars>
      </dgm:prSet>
      <dgm:spPr/>
    </dgm:pt>
    <dgm:pt modelId="{3AE69263-A6B9-4547-83DC-80372C4CD3DA}" type="pres">
      <dgm:prSet presAssocID="{C2B9712F-D49F-451B-AC5E-D8D4F5D378BA}" presName="level3hierChild" presStyleCnt="0"/>
      <dgm:spPr/>
    </dgm:pt>
    <dgm:pt modelId="{E7CD90F3-DDDC-479D-B9B6-27E984B917F6}" type="pres">
      <dgm:prSet presAssocID="{F751D553-7C3B-4FB3-AB15-3D9012C077A7}" presName="conn2-1" presStyleLbl="parChTrans1D2" presStyleIdx="1" presStyleCnt="3"/>
      <dgm:spPr/>
    </dgm:pt>
    <dgm:pt modelId="{0FFC7935-9122-4367-9934-67F8F76B55B2}" type="pres">
      <dgm:prSet presAssocID="{F751D553-7C3B-4FB3-AB15-3D9012C077A7}" presName="connTx" presStyleLbl="parChTrans1D2" presStyleIdx="1" presStyleCnt="3"/>
      <dgm:spPr/>
    </dgm:pt>
    <dgm:pt modelId="{0101054A-5DB7-47FD-8B07-2F9D48C3F611}" type="pres">
      <dgm:prSet presAssocID="{0BCC3492-BDBB-4F54-A4BC-FEADB0B21238}" presName="root2" presStyleCnt="0"/>
      <dgm:spPr/>
    </dgm:pt>
    <dgm:pt modelId="{0D8DE0A2-DBDE-4BE6-BB04-E707F28E2D36}" type="pres">
      <dgm:prSet presAssocID="{0BCC3492-BDBB-4F54-A4BC-FEADB0B21238}" presName="LevelTwoTextNode" presStyleLbl="node2" presStyleIdx="1" presStyleCnt="3" custScaleX="507693" custScaleY="410038" custLinFactNeighborX="-5340" custLinFactNeighborY="-13076">
        <dgm:presLayoutVars>
          <dgm:chPref val="3"/>
        </dgm:presLayoutVars>
      </dgm:prSet>
      <dgm:spPr/>
    </dgm:pt>
    <dgm:pt modelId="{823B07F2-D504-4146-A507-B9BBD7AC842F}" type="pres">
      <dgm:prSet presAssocID="{0BCC3492-BDBB-4F54-A4BC-FEADB0B21238}" presName="level3hierChild" presStyleCnt="0"/>
      <dgm:spPr/>
    </dgm:pt>
    <dgm:pt modelId="{93B91D41-B789-45BC-967E-228176C5871C}" type="pres">
      <dgm:prSet presAssocID="{EC8B9B17-3978-4D87-B993-9EC3B66D879B}" presName="conn2-1" presStyleLbl="parChTrans1D2" presStyleIdx="2" presStyleCnt="3"/>
      <dgm:spPr/>
    </dgm:pt>
    <dgm:pt modelId="{8FE0F822-F348-48F0-BD13-C912429EC984}" type="pres">
      <dgm:prSet presAssocID="{EC8B9B17-3978-4D87-B993-9EC3B66D879B}" presName="connTx" presStyleLbl="parChTrans1D2" presStyleIdx="2" presStyleCnt="3"/>
      <dgm:spPr/>
    </dgm:pt>
    <dgm:pt modelId="{31EFE3C2-C143-441D-AA3B-3B07DA2A7209}" type="pres">
      <dgm:prSet presAssocID="{DE02582A-B0A4-41DF-9CBE-65C726F43ECC}" presName="root2" presStyleCnt="0"/>
      <dgm:spPr/>
    </dgm:pt>
    <dgm:pt modelId="{DC0AF1EB-7B0A-4E0E-921A-E6A8C17AD5A9}" type="pres">
      <dgm:prSet presAssocID="{DE02582A-B0A4-41DF-9CBE-65C726F43ECC}" presName="LevelTwoTextNode" presStyleLbl="node2" presStyleIdx="2" presStyleCnt="3" custScaleX="507683" custScaleY="157825" custLinFactNeighborX="-5340" custLinFactNeighborY="-13076">
        <dgm:presLayoutVars>
          <dgm:chPref val="3"/>
        </dgm:presLayoutVars>
      </dgm:prSet>
      <dgm:spPr/>
    </dgm:pt>
    <dgm:pt modelId="{4A3E5A98-FE18-4C44-8D79-7D012CCAAE5E}" type="pres">
      <dgm:prSet presAssocID="{DE02582A-B0A4-41DF-9CBE-65C726F43ECC}" presName="level3hierChild" presStyleCnt="0"/>
      <dgm:spPr/>
    </dgm:pt>
  </dgm:ptLst>
  <dgm:cxnLst>
    <dgm:cxn modelId="{A5F0910D-FC7F-4C3E-AA98-558DE5784D8A}" srcId="{C8FFCB46-7F2D-43D0-834D-00B473486B8A}" destId="{C2B9712F-D49F-451B-AC5E-D8D4F5D378BA}" srcOrd="0" destOrd="0" parTransId="{2B2D0054-3664-4A75-8681-1B8724CFB1AD}" sibTransId="{5332A0C4-2C98-4F1F-89EB-82948AE6DD97}"/>
    <dgm:cxn modelId="{A7EB9B2F-FA8B-423C-88C6-675B3AA0A842}" srcId="{C8FFCB46-7F2D-43D0-834D-00B473486B8A}" destId="{0BCC3492-BDBB-4F54-A4BC-FEADB0B21238}" srcOrd="1" destOrd="0" parTransId="{F751D553-7C3B-4FB3-AB15-3D9012C077A7}" sibTransId="{3F9E9F3C-5CBC-41F3-BD54-7797070AB1A1}"/>
    <dgm:cxn modelId="{C360A137-E930-43F4-8664-DC10ABAC9E6A}" type="presOf" srcId="{1162B9A5-5E88-4B7D-B668-4FE40C8E5894}" destId="{25720B9C-E2C5-426A-BC9C-31ED23C1D462}" srcOrd="0" destOrd="0" presId="urn:microsoft.com/office/officeart/2008/layout/HorizontalMultiLevelHierarchy"/>
    <dgm:cxn modelId="{BD275054-BB43-42D6-BF26-C6DFB01FFB39}" type="presOf" srcId="{DE02582A-B0A4-41DF-9CBE-65C726F43ECC}" destId="{DC0AF1EB-7B0A-4E0E-921A-E6A8C17AD5A9}" srcOrd="0" destOrd="0" presId="urn:microsoft.com/office/officeart/2008/layout/HorizontalMultiLevelHierarchy"/>
    <dgm:cxn modelId="{AA33F05A-1466-4197-A030-C14149A6EAD4}" type="presOf" srcId="{C2B9712F-D49F-451B-AC5E-D8D4F5D378BA}" destId="{9E680A23-25D1-4A8B-B35D-C49DF555A72F}" srcOrd="0" destOrd="0" presId="urn:microsoft.com/office/officeart/2008/layout/HorizontalMultiLevelHierarchy"/>
    <dgm:cxn modelId="{C6C13B8B-7B05-48CE-868B-FA9C263683DA}" srcId="{C8FFCB46-7F2D-43D0-834D-00B473486B8A}" destId="{DE02582A-B0A4-41DF-9CBE-65C726F43ECC}" srcOrd="2" destOrd="0" parTransId="{EC8B9B17-3978-4D87-B993-9EC3B66D879B}" sibTransId="{C6A011C8-C5CE-4E17-860A-053C794DD01D}"/>
    <dgm:cxn modelId="{6B53699A-C3AD-4F75-BFDA-93D43FFA8684}" type="presOf" srcId="{2B2D0054-3664-4A75-8681-1B8724CFB1AD}" destId="{8E4D515B-DC07-4F19-BF85-5DF39C26E811}" srcOrd="1" destOrd="0" presId="urn:microsoft.com/office/officeart/2008/layout/HorizontalMultiLevelHierarchy"/>
    <dgm:cxn modelId="{234884AC-FD46-491F-AB11-732B0E930D7C}" type="presOf" srcId="{EC8B9B17-3978-4D87-B993-9EC3B66D879B}" destId="{8FE0F822-F348-48F0-BD13-C912429EC984}" srcOrd="1" destOrd="0" presId="urn:microsoft.com/office/officeart/2008/layout/HorizontalMultiLevelHierarchy"/>
    <dgm:cxn modelId="{FB4F1CB7-717C-4DBF-8D9E-9DC2D2A2E36B}" type="presOf" srcId="{2B2D0054-3664-4A75-8681-1B8724CFB1AD}" destId="{8AF940AA-76A3-4A11-AE0B-67036AF77428}" srcOrd="0" destOrd="0" presId="urn:microsoft.com/office/officeart/2008/layout/HorizontalMultiLevelHierarchy"/>
    <dgm:cxn modelId="{019C90CE-98D2-4164-A8D3-A4D222BBD08A}" type="presOf" srcId="{F751D553-7C3B-4FB3-AB15-3D9012C077A7}" destId="{0FFC7935-9122-4367-9934-67F8F76B55B2}" srcOrd="1" destOrd="0" presId="urn:microsoft.com/office/officeart/2008/layout/HorizontalMultiLevelHierarchy"/>
    <dgm:cxn modelId="{CC4675D1-39C2-4E9D-8BFC-BAAAE031205D}" type="presOf" srcId="{F751D553-7C3B-4FB3-AB15-3D9012C077A7}" destId="{E7CD90F3-DDDC-479D-B9B6-27E984B917F6}" srcOrd="0" destOrd="0" presId="urn:microsoft.com/office/officeart/2008/layout/HorizontalMultiLevelHierarchy"/>
    <dgm:cxn modelId="{843C33E2-50A1-4E5E-951B-AEB0A4F12D7B}" type="presOf" srcId="{0BCC3492-BDBB-4F54-A4BC-FEADB0B21238}" destId="{0D8DE0A2-DBDE-4BE6-BB04-E707F28E2D36}" srcOrd="0" destOrd="0" presId="urn:microsoft.com/office/officeart/2008/layout/HorizontalMultiLevelHierarchy"/>
    <dgm:cxn modelId="{8F0206E5-B6D3-4DA2-A2DF-00E0D7F683B0}" type="presOf" srcId="{C8FFCB46-7F2D-43D0-834D-00B473486B8A}" destId="{C7455E3C-EB10-4688-A215-29B53F7B9697}" srcOrd="0" destOrd="0" presId="urn:microsoft.com/office/officeart/2008/layout/HorizontalMultiLevelHierarchy"/>
    <dgm:cxn modelId="{CBB862E7-3A82-4380-BBE3-4D183C083732}" type="presOf" srcId="{EC8B9B17-3978-4D87-B993-9EC3B66D879B}" destId="{93B91D41-B789-45BC-967E-228176C5871C}" srcOrd="0" destOrd="0" presId="urn:microsoft.com/office/officeart/2008/layout/HorizontalMultiLevelHierarchy"/>
    <dgm:cxn modelId="{0C04E3FC-492D-4CDF-8853-CE255E919E0C}" srcId="{1162B9A5-5E88-4B7D-B668-4FE40C8E5894}" destId="{C8FFCB46-7F2D-43D0-834D-00B473486B8A}" srcOrd="0" destOrd="0" parTransId="{B54BE2D7-15FF-4513-B1A6-08C5FD500ADE}" sibTransId="{9F888EE6-E6DD-4E48-8387-4E75AEA57144}"/>
    <dgm:cxn modelId="{700CFA1A-02B6-4CFE-9B28-4862E7FDA4EB}" type="presParOf" srcId="{25720B9C-E2C5-426A-BC9C-31ED23C1D462}" destId="{2EFDDCE0-AE2E-4B03-BE8C-60AADF0C67CF}" srcOrd="0" destOrd="0" presId="urn:microsoft.com/office/officeart/2008/layout/HorizontalMultiLevelHierarchy"/>
    <dgm:cxn modelId="{E36E89AB-D672-400F-A8D0-6855E77E2200}" type="presParOf" srcId="{2EFDDCE0-AE2E-4B03-BE8C-60AADF0C67CF}" destId="{C7455E3C-EB10-4688-A215-29B53F7B9697}" srcOrd="0" destOrd="0" presId="urn:microsoft.com/office/officeart/2008/layout/HorizontalMultiLevelHierarchy"/>
    <dgm:cxn modelId="{D5FA15A6-2642-48FC-A738-27181EBF95D2}" type="presParOf" srcId="{2EFDDCE0-AE2E-4B03-BE8C-60AADF0C67CF}" destId="{906329D5-CADD-4281-98BD-3CB34F1E9F11}" srcOrd="1" destOrd="0" presId="urn:microsoft.com/office/officeart/2008/layout/HorizontalMultiLevelHierarchy"/>
    <dgm:cxn modelId="{B5352204-0F5F-4DA1-B2A4-275C3BD43856}" type="presParOf" srcId="{906329D5-CADD-4281-98BD-3CB34F1E9F11}" destId="{8AF940AA-76A3-4A11-AE0B-67036AF77428}" srcOrd="0" destOrd="0" presId="urn:microsoft.com/office/officeart/2008/layout/HorizontalMultiLevelHierarchy"/>
    <dgm:cxn modelId="{9801C09B-721E-4F21-A480-C21F9362578E}" type="presParOf" srcId="{8AF940AA-76A3-4A11-AE0B-67036AF77428}" destId="{8E4D515B-DC07-4F19-BF85-5DF39C26E811}" srcOrd="0" destOrd="0" presId="urn:microsoft.com/office/officeart/2008/layout/HorizontalMultiLevelHierarchy"/>
    <dgm:cxn modelId="{918D4442-A8B7-45A9-87E5-88FCE610954B}" type="presParOf" srcId="{906329D5-CADD-4281-98BD-3CB34F1E9F11}" destId="{A3FD3DB0-F4EB-47C9-A517-E45224B7CC67}" srcOrd="1" destOrd="0" presId="urn:microsoft.com/office/officeart/2008/layout/HorizontalMultiLevelHierarchy"/>
    <dgm:cxn modelId="{9BCC9756-F0B6-4AD3-9567-43794F2D905E}" type="presParOf" srcId="{A3FD3DB0-F4EB-47C9-A517-E45224B7CC67}" destId="{9E680A23-25D1-4A8B-B35D-C49DF555A72F}" srcOrd="0" destOrd="0" presId="urn:microsoft.com/office/officeart/2008/layout/HorizontalMultiLevelHierarchy"/>
    <dgm:cxn modelId="{E0589CCF-0C88-4666-8AF5-3E7C8FC857A4}" type="presParOf" srcId="{A3FD3DB0-F4EB-47C9-A517-E45224B7CC67}" destId="{3AE69263-A6B9-4547-83DC-80372C4CD3DA}" srcOrd="1" destOrd="0" presId="urn:microsoft.com/office/officeart/2008/layout/HorizontalMultiLevelHierarchy"/>
    <dgm:cxn modelId="{DFDE1C81-B544-4FA2-BCA2-398B4C1B20A2}" type="presParOf" srcId="{906329D5-CADD-4281-98BD-3CB34F1E9F11}" destId="{E7CD90F3-DDDC-479D-B9B6-27E984B917F6}" srcOrd="2" destOrd="0" presId="urn:microsoft.com/office/officeart/2008/layout/HorizontalMultiLevelHierarchy"/>
    <dgm:cxn modelId="{29AC2B84-6010-475A-B841-FD4686E5D560}" type="presParOf" srcId="{E7CD90F3-DDDC-479D-B9B6-27E984B917F6}" destId="{0FFC7935-9122-4367-9934-67F8F76B55B2}" srcOrd="0" destOrd="0" presId="urn:microsoft.com/office/officeart/2008/layout/HorizontalMultiLevelHierarchy"/>
    <dgm:cxn modelId="{F7ADB4C2-1480-48BB-AC5D-1C1405177DAD}" type="presParOf" srcId="{906329D5-CADD-4281-98BD-3CB34F1E9F11}" destId="{0101054A-5DB7-47FD-8B07-2F9D48C3F611}" srcOrd="3" destOrd="0" presId="urn:microsoft.com/office/officeart/2008/layout/HorizontalMultiLevelHierarchy"/>
    <dgm:cxn modelId="{E5669E3A-27D2-43AB-8AAD-EBA60DF39FC1}" type="presParOf" srcId="{0101054A-5DB7-47FD-8B07-2F9D48C3F611}" destId="{0D8DE0A2-DBDE-4BE6-BB04-E707F28E2D36}" srcOrd="0" destOrd="0" presId="urn:microsoft.com/office/officeart/2008/layout/HorizontalMultiLevelHierarchy"/>
    <dgm:cxn modelId="{412A7F03-29E2-4200-8D33-D4B0CD40E4C9}" type="presParOf" srcId="{0101054A-5DB7-47FD-8B07-2F9D48C3F611}" destId="{823B07F2-D504-4146-A507-B9BBD7AC842F}" srcOrd="1" destOrd="0" presId="urn:microsoft.com/office/officeart/2008/layout/HorizontalMultiLevelHierarchy"/>
    <dgm:cxn modelId="{973F8645-1A1B-45A4-87C2-3C7E31B912FC}" type="presParOf" srcId="{906329D5-CADD-4281-98BD-3CB34F1E9F11}" destId="{93B91D41-B789-45BC-967E-228176C5871C}" srcOrd="4" destOrd="0" presId="urn:microsoft.com/office/officeart/2008/layout/HorizontalMultiLevelHierarchy"/>
    <dgm:cxn modelId="{84894AF9-FD42-4E3D-A237-6D626B1807DE}" type="presParOf" srcId="{93B91D41-B789-45BC-967E-228176C5871C}" destId="{8FE0F822-F348-48F0-BD13-C912429EC984}" srcOrd="0" destOrd="0" presId="urn:microsoft.com/office/officeart/2008/layout/HorizontalMultiLevelHierarchy"/>
    <dgm:cxn modelId="{817FE117-7654-4867-BDD4-F369E429A686}" type="presParOf" srcId="{906329D5-CADD-4281-98BD-3CB34F1E9F11}" destId="{31EFE3C2-C143-441D-AA3B-3B07DA2A7209}" srcOrd="5" destOrd="0" presId="urn:microsoft.com/office/officeart/2008/layout/HorizontalMultiLevelHierarchy"/>
    <dgm:cxn modelId="{F6601C5E-1BEE-4197-9A18-95A4307555AD}" type="presParOf" srcId="{31EFE3C2-C143-441D-AA3B-3B07DA2A7209}" destId="{DC0AF1EB-7B0A-4E0E-921A-E6A8C17AD5A9}" srcOrd="0" destOrd="0" presId="urn:microsoft.com/office/officeart/2008/layout/HorizontalMultiLevelHierarchy"/>
    <dgm:cxn modelId="{274AFA40-A70A-4FB9-918E-2926C020BB23}" type="presParOf" srcId="{31EFE3C2-C143-441D-AA3B-3B07DA2A7209}" destId="{4A3E5A98-FE18-4C44-8D79-7D012CCAAE5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BC247-7EB0-4E6E-A0F3-44E8CFDBC0E8}">
      <dsp:nvSpPr>
        <dsp:cNvPr id="0" name=""/>
        <dsp:cNvSpPr/>
      </dsp:nvSpPr>
      <dsp:spPr>
        <a:xfrm>
          <a:off x="219397" y="918"/>
          <a:ext cx="3480097" cy="2088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noProof="0" dirty="0">
              <a:latin typeface="Ope nsans"/>
            </a:rPr>
            <a:t>85% </a:t>
          </a:r>
          <a:r>
            <a:rPr lang="pl-PL" sz="3600" kern="1200" noProof="0" dirty="0">
              <a:latin typeface="Ope nsans"/>
            </a:rPr>
            <a:t>z EFRR</a:t>
          </a:r>
          <a:endParaRPr lang="en-US" sz="3600" kern="1200" noProof="0" dirty="0">
            <a:latin typeface="Ope nsans"/>
          </a:endParaRPr>
        </a:p>
      </dsp:txBody>
      <dsp:txXfrm>
        <a:off x="219397" y="918"/>
        <a:ext cx="3480097" cy="2088058"/>
      </dsp:txXfrm>
    </dsp:sp>
    <dsp:sp modelId="{A60FBF28-83F4-467B-A2AC-BA45DB5B2700}">
      <dsp:nvSpPr>
        <dsp:cNvPr id="0" name=""/>
        <dsp:cNvSpPr/>
      </dsp:nvSpPr>
      <dsp:spPr>
        <a:xfrm>
          <a:off x="4047504" y="918"/>
          <a:ext cx="3480097" cy="2088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>
              <a:latin typeface="Ope nsans"/>
            </a:rPr>
            <a:t>15% </a:t>
          </a:r>
          <a:r>
            <a:rPr lang="pl-PL" sz="3200" kern="1200" noProof="0" dirty="0">
              <a:latin typeface="Ope nsans"/>
            </a:rPr>
            <a:t>wkładu własnego beneficjentów</a:t>
          </a:r>
          <a:endParaRPr lang="en-US" sz="3200" kern="1200" noProof="0" dirty="0">
            <a:latin typeface="Ope nsans"/>
          </a:endParaRPr>
        </a:p>
      </dsp:txBody>
      <dsp:txXfrm>
        <a:off x="4047504" y="918"/>
        <a:ext cx="3480097" cy="2088058"/>
      </dsp:txXfrm>
    </dsp:sp>
    <dsp:sp modelId="{6C3BB110-A0D6-49FB-B3AE-B99F30F9AEAD}">
      <dsp:nvSpPr>
        <dsp:cNvPr id="0" name=""/>
        <dsp:cNvSpPr/>
      </dsp:nvSpPr>
      <dsp:spPr>
        <a:xfrm>
          <a:off x="2133451" y="2436986"/>
          <a:ext cx="3480097" cy="2088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noProof="0" dirty="0">
              <a:latin typeface="Ope nsans"/>
            </a:rPr>
            <a:t>Bez zaliczkowania</a:t>
          </a:r>
          <a:endParaRPr lang="en-US" sz="3600" kern="1200" noProof="0" dirty="0">
            <a:latin typeface="Ope nsans"/>
          </a:endParaRPr>
        </a:p>
      </dsp:txBody>
      <dsp:txXfrm>
        <a:off x="2133451" y="2436986"/>
        <a:ext cx="3480097" cy="20880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F93DF-C358-4D67-AEB6-1B90207CF7C8}">
      <dsp:nvSpPr>
        <dsp:cNvPr id="0" name=""/>
        <dsp:cNvSpPr/>
      </dsp:nvSpPr>
      <dsp:spPr>
        <a:xfrm>
          <a:off x="4213697" y="941288"/>
          <a:ext cx="1839714" cy="445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69"/>
              </a:lnTo>
              <a:lnTo>
                <a:pt x="1839714" y="211669"/>
              </a:lnTo>
              <a:lnTo>
                <a:pt x="1839714" y="44527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A9555-AE36-4DEC-8C11-5BF6E312B82D}">
      <dsp:nvSpPr>
        <dsp:cNvPr id="0" name=""/>
        <dsp:cNvSpPr/>
      </dsp:nvSpPr>
      <dsp:spPr>
        <a:xfrm>
          <a:off x="2435422" y="941288"/>
          <a:ext cx="1778275" cy="468116"/>
        </a:xfrm>
        <a:custGeom>
          <a:avLst/>
          <a:gdLst/>
          <a:ahLst/>
          <a:cxnLst/>
          <a:rect l="0" t="0" r="0" b="0"/>
          <a:pathLst>
            <a:path>
              <a:moveTo>
                <a:pt x="1778275" y="0"/>
              </a:moveTo>
              <a:lnTo>
                <a:pt x="1778275" y="234507"/>
              </a:lnTo>
              <a:lnTo>
                <a:pt x="0" y="234507"/>
              </a:lnTo>
              <a:lnTo>
                <a:pt x="0" y="46811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4CE60-8D2D-458F-8E4D-AC9F1876C811}">
      <dsp:nvSpPr>
        <dsp:cNvPr id="0" name=""/>
        <dsp:cNvSpPr/>
      </dsp:nvSpPr>
      <dsp:spPr>
        <a:xfrm>
          <a:off x="1401324" y="0"/>
          <a:ext cx="5624746" cy="941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Ogólne zasady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401324" y="0"/>
        <a:ext cx="5624746" cy="941288"/>
      </dsp:txXfrm>
    </dsp:sp>
    <dsp:sp modelId="{9FF6AD27-D97E-495E-AE16-0EC133EAFF5E}">
      <dsp:nvSpPr>
        <dsp:cNvPr id="0" name=""/>
        <dsp:cNvSpPr/>
      </dsp:nvSpPr>
      <dsp:spPr>
        <a:xfrm>
          <a:off x="820483" y="1409404"/>
          <a:ext cx="3229876" cy="3990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Open Sans"/>
            </a:rPr>
            <a:t>Wyposażenie biurowe, sprzęt komputerowy i oprogramowanie, meble oraz armatura </a:t>
          </a:r>
          <a:r>
            <a:rPr lang="pl-PL" sz="2000" b="1" kern="1200" dirty="0">
              <a:latin typeface="Open Sans"/>
            </a:rPr>
            <a:t>nie mogą </a:t>
          </a:r>
          <a:r>
            <a:rPr lang="pl-PL" sz="2000" b="0" kern="1200" dirty="0">
              <a:latin typeface="Open Sans"/>
            </a:rPr>
            <a:t>zostać ujęte w tej kategorii budżetowej (powinny zostać zawarte w kategorii budżetowej </a:t>
          </a:r>
          <a:r>
            <a:rPr lang="pl-PL" sz="2000" b="0" i="1" kern="1200" dirty="0">
              <a:latin typeface="Open Sans"/>
            </a:rPr>
            <a:t>Wydatki na wyposażenie).</a:t>
          </a:r>
          <a:endParaRPr lang="en-US" sz="2000" b="1" kern="1200" noProof="0" dirty="0">
            <a:solidFill>
              <a:schemeClr val="tx1"/>
            </a:solidFill>
            <a:latin typeface="Open Sans"/>
            <a:ea typeface="+mn-ea"/>
            <a:cs typeface="+mn-cs"/>
          </a:endParaRPr>
        </a:p>
      </dsp:txBody>
      <dsp:txXfrm>
        <a:off x="820483" y="1409404"/>
        <a:ext cx="3229876" cy="3990296"/>
      </dsp:txXfrm>
    </dsp:sp>
    <dsp:sp modelId="{3404C8DA-E111-4FAD-A48F-EAC9BD837871}">
      <dsp:nvSpPr>
        <dsp:cNvPr id="0" name=""/>
        <dsp:cNvSpPr/>
      </dsp:nvSpPr>
      <dsp:spPr>
        <a:xfrm>
          <a:off x="4473971" y="1386566"/>
          <a:ext cx="3158881" cy="3990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Open Sans"/>
            </a:rPr>
            <a:t>Koszty Kontroli Pierwszego Stopnia litewskich beneficjentów </a:t>
          </a:r>
          <a:r>
            <a:rPr lang="pl-PL" sz="2000" b="1" kern="1200" dirty="0">
              <a:latin typeface="Open Sans"/>
            </a:rPr>
            <a:t>nie mogą </a:t>
          </a:r>
          <a:r>
            <a:rPr lang="pl-PL" sz="2000" b="0" kern="1200" dirty="0">
              <a:latin typeface="Open Sans"/>
            </a:rPr>
            <a:t>zostać ujęte w tej kategorii budżetowej (powinny zostać zwarte w kategorii budżetowej </a:t>
          </a:r>
          <a:r>
            <a:rPr lang="pl-PL" sz="2000" b="0" i="1" kern="1200" dirty="0">
              <a:latin typeface="Open Sans"/>
            </a:rPr>
            <a:t>Koszty ekspertyz i usług zewnętrznych).</a:t>
          </a:r>
          <a:endParaRPr lang="en-US" sz="2000" b="1" kern="1200" noProof="0" dirty="0">
            <a:solidFill>
              <a:schemeClr val="tx1"/>
            </a:solidFill>
            <a:latin typeface="Open Sans"/>
            <a:ea typeface="+mn-ea"/>
            <a:cs typeface="+mn-cs"/>
          </a:endParaRPr>
        </a:p>
      </dsp:txBody>
      <dsp:txXfrm>
        <a:off x="4473971" y="1386566"/>
        <a:ext cx="3158881" cy="39902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BD398-D1AF-41A9-8DBB-2EF8EF97D06D}">
      <dsp:nvSpPr>
        <dsp:cNvPr id="0" name=""/>
        <dsp:cNvSpPr/>
      </dsp:nvSpPr>
      <dsp:spPr>
        <a:xfrm>
          <a:off x="2887" y="1624"/>
          <a:ext cx="8635185" cy="2590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ramach tej kategorii budżetowej można uwzględnić </a:t>
          </a:r>
          <a:br>
            <a:rPr lang="pl-PL" sz="22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2200" b="1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tylko koszty podróży personelu partnera projektu jeśli są:</a:t>
          </a:r>
          <a:endParaRPr lang="en-US" sz="2200" b="1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 </a:t>
          </a:r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Bezpośrednio związane z działaniami realizowanymi w ramach projektu w miejscu innym niż miejsce zamieszkania pracowników, lub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 </a:t>
          </a:r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niezbędne do administrowania projektem oraz wnoszą wartościowy wkład w realizację projektu i dostarczają produkty projektu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8765" y="77502"/>
        <a:ext cx="8483429" cy="2438903"/>
      </dsp:txXfrm>
    </dsp:sp>
    <dsp:sp modelId="{3C33AB8A-FCE0-4C65-992A-0BD278B4685C}">
      <dsp:nvSpPr>
        <dsp:cNvPr id="0" name=""/>
        <dsp:cNvSpPr/>
      </dsp:nvSpPr>
      <dsp:spPr>
        <a:xfrm>
          <a:off x="2887" y="2813438"/>
          <a:ext cx="1588535" cy="23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powinny być zgodne                        z zasadami rozliczania podróży                                   i zakwaterowania w instytucji partnera projektu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49414" y="2859965"/>
        <a:ext cx="1495481" cy="2276459"/>
      </dsp:txXfrm>
    </dsp:sp>
    <dsp:sp modelId="{CE009DCB-ED16-4692-BB62-60D2C9D51BE3}">
      <dsp:nvSpPr>
        <dsp:cNvPr id="0" name=""/>
        <dsp:cNvSpPr/>
      </dsp:nvSpPr>
      <dsp:spPr>
        <a:xfrm>
          <a:off x="1724860" y="2813438"/>
          <a:ext cx="1747294" cy="23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spc="-2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Należy wybierać środek transportu, który jest najbardziej ekonomiczny, tani, przyjazny środowisku i stosować limity krajowe.</a:t>
          </a:r>
          <a:endParaRPr lang="en-US" sz="1400" kern="1200" spc="-20" baseline="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776036" y="2864614"/>
        <a:ext cx="1644942" cy="2267161"/>
      </dsp:txXfrm>
    </dsp:sp>
    <dsp:sp modelId="{A98098B5-121E-495E-9CF6-30413101FA44}">
      <dsp:nvSpPr>
        <dsp:cNvPr id="0" name=""/>
        <dsp:cNvSpPr/>
      </dsp:nvSpPr>
      <dsp:spPr>
        <a:xfrm>
          <a:off x="3605591" y="2813438"/>
          <a:ext cx="1588535" cy="23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Transport publiczny ma pierwszeństwo nad autami prywatnymi, firmowymi/ taxi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3652118" y="2859965"/>
        <a:ext cx="1495481" cy="2276459"/>
      </dsp:txXfrm>
    </dsp:sp>
    <dsp:sp modelId="{CD85AB01-DC69-439C-AF58-49CBBE631D9E}">
      <dsp:nvSpPr>
        <dsp:cNvPr id="0" name=""/>
        <dsp:cNvSpPr/>
      </dsp:nvSpPr>
      <dsp:spPr>
        <a:xfrm>
          <a:off x="5327564" y="2813438"/>
          <a:ext cx="1588535" cy="23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Wydatki związane                                    z kosztami anulowania biletów- kwalifikowalne jedynie w przypadku „siły wyższej”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374091" y="2859965"/>
        <a:ext cx="1495481" cy="2276459"/>
      </dsp:txXfrm>
    </dsp:sp>
    <dsp:sp modelId="{CC3FD555-57FD-41CF-BB37-6B6F26FE0E35}">
      <dsp:nvSpPr>
        <dsp:cNvPr id="0" name=""/>
        <dsp:cNvSpPr/>
      </dsp:nvSpPr>
      <dsp:spPr>
        <a:xfrm>
          <a:off x="7049536" y="2813438"/>
          <a:ext cx="1588535" cy="23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poza obszarem Programu mogą być kwalifikowalne jeżeli są konieczne, aby osiągnąć rezultaty projektu.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096063" y="2859965"/>
        <a:ext cx="1495481" cy="22764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54F70-1F00-4A97-A4B6-1FDDF642623D}">
      <dsp:nvSpPr>
        <dsp:cNvPr id="0" name=""/>
        <dsp:cNvSpPr/>
      </dsp:nvSpPr>
      <dsp:spPr>
        <a:xfrm>
          <a:off x="773318" y="2588030"/>
          <a:ext cx="522834" cy="1903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17" y="0"/>
              </a:lnTo>
              <a:lnTo>
                <a:pt x="261417" y="1903089"/>
              </a:lnTo>
              <a:lnTo>
                <a:pt x="522834" y="1903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noProof="0" dirty="0"/>
        </a:p>
      </dsp:txBody>
      <dsp:txXfrm>
        <a:off x="985396" y="3490235"/>
        <a:ext cx="98680" cy="98680"/>
      </dsp:txXfrm>
    </dsp:sp>
    <dsp:sp modelId="{371C9A47-FADF-498A-B379-5D1D51A69D3B}">
      <dsp:nvSpPr>
        <dsp:cNvPr id="0" name=""/>
        <dsp:cNvSpPr/>
      </dsp:nvSpPr>
      <dsp:spPr>
        <a:xfrm>
          <a:off x="773318" y="2588030"/>
          <a:ext cx="513221" cy="934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10" y="0"/>
              </a:lnTo>
              <a:lnTo>
                <a:pt x="256610" y="934901"/>
              </a:lnTo>
              <a:lnTo>
                <a:pt x="513221" y="934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1003266" y="3028818"/>
        <a:ext cx="53325" cy="53325"/>
      </dsp:txXfrm>
    </dsp:sp>
    <dsp:sp modelId="{0DBFC808-B285-497A-8262-626D644468DF}">
      <dsp:nvSpPr>
        <dsp:cNvPr id="0" name=""/>
        <dsp:cNvSpPr/>
      </dsp:nvSpPr>
      <dsp:spPr>
        <a:xfrm>
          <a:off x="773318" y="2510564"/>
          <a:ext cx="5132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7466"/>
              </a:moveTo>
              <a:lnTo>
                <a:pt x="256610" y="77466"/>
              </a:lnTo>
              <a:lnTo>
                <a:pt x="256610" y="45720"/>
              </a:lnTo>
              <a:lnTo>
                <a:pt x="51322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1017074" y="2543428"/>
        <a:ext cx="25710" cy="25710"/>
      </dsp:txXfrm>
    </dsp:sp>
    <dsp:sp modelId="{89F7E06F-35C6-4EDA-8BDB-719B6B152CAA}">
      <dsp:nvSpPr>
        <dsp:cNvPr id="0" name=""/>
        <dsp:cNvSpPr/>
      </dsp:nvSpPr>
      <dsp:spPr>
        <a:xfrm>
          <a:off x="773318" y="1589635"/>
          <a:ext cx="513221" cy="998395"/>
        </a:xfrm>
        <a:custGeom>
          <a:avLst/>
          <a:gdLst/>
          <a:ahLst/>
          <a:cxnLst/>
          <a:rect l="0" t="0" r="0" b="0"/>
          <a:pathLst>
            <a:path>
              <a:moveTo>
                <a:pt x="0" y="998395"/>
              </a:moveTo>
              <a:lnTo>
                <a:pt x="256610" y="998395"/>
              </a:lnTo>
              <a:lnTo>
                <a:pt x="256610" y="0"/>
              </a:lnTo>
              <a:lnTo>
                <a:pt x="51322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1001865" y="2060768"/>
        <a:ext cx="56129" cy="56129"/>
      </dsp:txXfrm>
    </dsp:sp>
    <dsp:sp modelId="{28F5A71E-2436-4CDD-BEEB-674C8EC41D70}">
      <dsp:nvSpPr>
        <dsp:cNvPr id="0" name=""/>
        <dsp:cNvSpPr/>
      </dsp:nvSpPr>
      <dsp:spPr>
        <a:xfrm>
          <a:off x="773318" y="614519"/>
          <a:ext cx="530915" cy="1973511"/>
        </a:xfrm>
        <a:custGeom>
          <a:avLst/>
          <a:gdLst/>
          <a:ahLst/>
          <a:cxnLst/>
          <a:rect l="0" t="0" r="0" b="0"/>
          <a:pathLst>
            <a:path>
              <a:moveTo>
                <a:pt x="0" y="1973511"/>
              </a:moveTo>
              <a:lnTo>
                <a:pt x="265457" y="1973511"/>
              </a:lnTo>
              <a:lnTo>
                <a:pt x="265457" y="0"/>
              </a:lnTo>
              <a:lnTo>
                <a:pt x="5309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noProof="0" dirty="0"/>
        </a:p>
      </dsp:txBody>
      <dsp:txXfrm>
        <a:off x="987684" y="1550182"/>
        <a:ext cx="102183" cy="102183"/>
      </dsp:txXfrm>
    </dsp:sp>
    <dsp:sp modelId="{90BA7474-C97B-4828-875B-98BD8CB27827}">
      <dsp:nvSpPr>
        <dsp:cNvPr id="0" name=""/>
        <dsp:cNvSpPr/>
      </dsp:nvSpPr>
      <dsp:spPr>
        <a:xfrm rot="16200000">
          <a:off x="-2054993" y="2201371"/>
          <a:ext cx="4883304" cy="773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Zamknięta lista </a:t>
          </a:r>
          <a:r>
            <a:rPr lang="pl-PL" sz="2400" b="0" u="none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wydatków kwalifikowalnych:</a:t>
          </a:r>
          <a:r>
            <a:rPr lang="pl-PL" sz="2400" b="1" u="sng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</a:t>
          </a:r>
          <a:endParaRPr lang="en-US" sz="2400" u="sng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-2054993" y="2201371"/>
        <a:ext cx="4883304" cy="773318"/>
      </dsp:txXfrm>
    </dsp:sp>
    <dsp:sp modelId="{682239CC-A046-41FF-8704-7A3EF1B7FD11}">
      <dsp:nvSpPr>
        <dsp:cNvPr id="0" name=""/>
        <dsp:cNvSpPr/>
      </dsp:nvSpPr>
      <dsp:spPr>
        <a:xfrm>
          <a:off x="1304234" y="227859"/>
          <a:ext cx="7120701" cy="773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podróży (np. bilety, ubezpieczenie w podróży i ubezpieczenie samochodu, paliwo, kilometrówka, opłaty za przejazdy i opłaty parkingowe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304234" y="227859"/>
        <a:ext cx="7120701" cy="773318"/>
      </dsp:txXfrm>
    </dsp:sp>
    <dsp:sp modelId="{20F3015E-EB1E-4E8C-97A9-CA5FB0C21079}">
      <dsp:nvSpPr>
        <dsp:cNvPr id="0" name=""/>
        <dsp:cNvSpPr/>
      </dsp:nvSpPr>
      <dsp:spPr>
        <a:xfrm>
          <a:off x="1286540" y="1202976"/>
          <a:ext cx="7132471" cy="773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posiłków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286540" y="1202976"/>
        <a:ext cx="7132471" cy="773318"/>
      </dsp:txXfrm>
    </dsp:sp>
    <dsp:sp modelId="{5307FF79-4136-4111-A141-93A18C728D4A}">
      <dsp:nvSpPr>
        <dsp:cNvPr id="0" name=""/>
        <dsp:cNvSpPr/>
      </dsp:nvSpPr>
      <dsp:spPr>
        <a:xfrm>
          <a:off x="1286540" y="2169624"/>
          <a:ext cx="7089528" cy="773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zakwaterowania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286540" y="2169624"/>
        <a:ext cx="7089528" cy="773318"/>
      </dsp:txXfrm>
    </dsp:sp>
    <dsp:sp modelId="{4FF00E62-6582-41E2-9907-8496020B3315}">
      <dsp:nvSpPr>
        <dsp:cNvPr id="0" name=""/>
        <dsp:cNvSpPr/>
      </dsp:nvSpPr>
      <dsp:spPr>
        <a:xfrm>
          <a:off x="1286540" y="3136273"/>
          <a:ext cx="7089528" cy="773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wiz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286540" y="3136273"/>
        <a:ext cx="7089528" cy="773318"/>
      </dsp:txXfrm>
    </dsp:sp>
    <dsp:sp modelId="{380CE385-B3B8-43A8-8DA2-E36301D61D22}">
      <dsp:nvSpPr>
        <dsp:cNvPr id="0" name=""/>
        <dsp:cNvSpPr/>
      </dsp:nvSpPr>
      <dsp:spPr>
        <a:xfrm>
          <a:off x="1296153" y="4104460"/>
          <a:ext cx="7089528" cy="773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Diety dzienne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296153" y="4104460"/>
        <a:ext cx="7089528" cy="7733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BD398-D1AF-41A9-8DBB-2EF8EF97D06D}">
      <dsp:nvSpPr>
        <dsp:cNvPr id="0" name=""/>
        <dsp:cNvSpPr/>
      </dsp:nvSpPr>
      <dsp:spPr>
        <a:xfrm>
          <a:off x="134" y="3005"/>
          <a:ext cx="8496675" cy="1189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ramach tej kategorii należy uwzględnić wydatki na zewnętrzne usługi/dostarczane ekspertyzy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34962" y="37833"/>
        <a:ext cx="8427019" cy="1119463"/>
      </dsp:txXfrm>
    </dsp:sp>
    <dsp:sp modelId="{3C33AB8A-FCE0-4C65-992A-0BD278B4685C}">
      <dsp:nvSpPr>
        <dsp:cNvPr id="0" name=""/>
        <dsp:cNvSpPr/>
      </dsp:nvSpPr>
      <dsp:spPr>
        <a:xfrm>
          <a:off x="8427" y="1494164"/>
          <a:ext cx="1527954" cy="3831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Związane 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 wykonaniem niektórych zadań projektowych, które nie mogą być przeprowadzone przez samych partnerów projektu.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3179" y="1538916"/>
        <a:ext cx="1438450" cy="3741917"/>
      </dsp:txXfrm>
    </dsp:sp>
    <dsp:sp modelId="{CE009DCB-ED16-4692-BB62-60D2C9D51BE3}">
      <dsp:nvSpPr>
        <dsp:cNvPr id="0" name=""/>
        <dsp:cNvSpPr/>
      </dsp:nvSpPr>
      <dsp:spPr>
        <a:xfrm>
          <a:off x="1664730" y="1494164"/>
          <a:ext cx="1527954" cy="3831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Praca wykonana przez ekspertów zewnętrznych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i usługodawców musi być niezbędna do realizacji projektu i połączona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z działaniami przewidzianymi we wniosku o dofinansowanie.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709482" y="1538916"/>
        <a:ext cx="1438450" cy="3741917"/>
      </dsp:txXfrm>
    </dsp:sp>
    <dsp:sp modelId="{A98098B5-121E-495E-9CF6-30413101FA44}">
      <dsp:nvSpPr>
        <dsp:cNvPr id="0" name=""/>
        <dsp:cNvSpPr/>
      </dsp:nvSpPr>
      <dsp:spPr>
        <a:xfrm>
          <a:off x="3321033" y="1494164"/>
          <a:ext cx="1527954" cy="3831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Zasady zamówień publicznych muszą być przestrzegane (prawo UE, zasady Programu, przepisy wewnętrzne jednostki i przepisy krajowe)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3365785" y="1538916"/>
        <a:ext cx="1438450" cy="3741917"/>
      </dsp:txXfrm>
    </dsp:sp>
    <dsp:sp modelId="{CD85AB01-DC69-439C-AF58-49CBBE631D9E}">
      <dsp:nvSpPr>
        <dsp:cNvPr id="0" name=""/>
        <dsp:cNvSpPr/>
      </dsp:nvSpPr>
      <dsp:spPr>
        <a:xfrm>
          <a:off x="4977337" y="1494164"/>
          <a:ext cx="1527954" cy="3831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Pracownicy zatrudnieni przez partnera projektu nie mogą być zatrudnieni jako zewnętrzni usługodawcy przez innego partnera.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022089" y="1538916"/>
        <a:ext cx="1438450" cy="3741917"/>
      </dsp:txXfrm>
    </dsp:sp>
    <dsp:sp modelId="{CC3FD555-57FD-41CF-BB37-6B6F26FE0E35}">
      <dsp:nvSpPr>
        <dsp:cNvPr id="0" name=""/>
        <dsp:cNvSpPr/>
      </dsp:nvSpPr>
      <dsp:spPr>
        <a:xfrm>
          <a:off x="6633640" y="1494164"/>
          <a:ext cx="1854876" cy="3831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Zaliczki dla wykonawcy związane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z zakupem akceptowalne tylko 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szczególnych przypadkach: pod warunkiem, że część zakontraktowanych usług została dostarczona i zaliczki zostały przewidziane w umowie z wykonawcą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6687967" y="1548491"/>
        <a:ext cx="1746222" cy="37227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03B1C-46AF-4F02-8F29-0583AE9073A3}">
      <dsp:nvSpPr>
        <dsp:cNvPr id="0" name=""/>
        <dsp:cNvSpPr/>
      </dsp:nvSpPr>
      <dsp:spPr>
        <a:xfrm>
          <a:off x="969878" y="0"/>
          <a:ext cx="5699234" cy="16890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Zewnętrzny dostawca usług/ekspertyz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- Podmioty prawne lub osoby fizyczne inne niż organizacja/pracownik partnera projektu, który jest podwykonawcą do przeprowadzenia określonych zadań/działań związanych z osiągnięciem rezultatu projektu.</a:t>
          </a:r>
        </a:p>
      </dsp:txBody>
      <dsp:txXfrm>
        <a:off x="1052328" y="82450"/>
        <a:ext cx="5534334" cy="1524106"/>
      </dsp:txXfrm>
    </dsp:sp>
    <dsp:sp modelId="{C0C0509E-F5DA-4FCC-9A6E-0E3EE5886AC2}">
      <dsp:nvSpPr>
        <dsp:cNvPr id="0" name=""/>
        <dsp:cNvSpPr/>
      </dsp:nvSpPr>
      <dsp:spPr>
        <a:xfrm rot="5477372">
          <a:off x="2903709" y="2565823"/>
          <a:ext cx="17540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4078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3EE4-1738-48C0-B98A-BF85DEB89254}">
      <dsp:nvSpPr>
        <dsp:cNvPr id="0" name=""/>
        <dsp:cNvSpPr/>
      </dsp:nvSpPr>
      <dsp:spPr>
        <a:xfrm>
          <a:off x="2117204" y="3442640"/>
          <a:ext cx="3255765" cy="14147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Personel zatrudniony przez partnera projektu nie może być zatrudniony jako ekspert zewnętrzny</a:t>
          </a:r>
        </a:p>
      </dsp:txBody>
      <dsp:txXfrm>
        <a:off x="2186267" y="3511703"/>
        <a:ext cx="3117639" cy="1276636"/>
      </dsp:txXfrm>
    </dsp:sp>
    <dsp:sp modelId="{D99F7880-4DFD-4615-9A33-0C5AC6FB55FF}">
      <dsp:nvSpPr>
        <dsp:cNvPr id="0" name=""/>
        <dsp:cNvSpPr/>
      </dsp:nvSpPr>
      <dsp:spPr>
        <a:xfrm rot="2211083">
          <a:off x="4915739" y="1780613"/>
          <a:ext cx="3054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488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CD332-84BC-46AE-A2F2-D79C26694237}">
      <dsp:nvSpPr>
        <dsp:cNvPr id="0" name=""/>
        <dsp:cNvSpPr/>
      </dsp:nvSpPr>
      <dsp:spPr>
        <a:xfrm>
          <a:off x="4522038" y="1872220"/>
          <a:ext cx="3224961" cy="14147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Płatności: na podstawie umów lub pisemnych uzgodnień, a także faktur lub równoważnych dowodów księgowych</a:t>
          </a:r>
        </a:p>
      </dsp:txBody>
      <dsp:txXfrm>
        <a:off x="4591101" y="1941283"/>
        <a:ext cx="3086835" cy="1276636"/>
      </dsp:txXfrm>
    </dsp:sp>
    <dsp:sp modelId="{97C21EAE-39AF-480B-9A39-886A8687DAA3}">
      <dsp:nvSpPr>
        <dsp:cNvPr id="0" name=""/>
        <dsp:cNvSpPr/>
      </dsp:nvSpPr>
      <dsp:spPr>
        <a:xfrm rot="8509586">
          <a:off x="2480557" y="1780615"/>
          <a:ext cx="2964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446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5A008-908C-4318-93BE-6AD735DB5611}">
      <dsp:nvSpPr>
        <dsp:cNvPr id="0" name=""/>
        <dsp:cNvSpPr/>
      </dsp:nvSpPr>
      <dsp:spPr>
        <a:xfrm>
          <a:off x="0" y="1872223"/>
          <a:ext cx="3224961" cy="14147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Jeżeli partner projektu nie może przeprowadzić niektórych zadań, mogą one być przydzielone innemu partnerowi lub zlecone zewnętrznemu usługodawcy</a:t>
          </a:r>
        </a:p>
      </dsp:txBody>
      <dsp:txXfrm>
        <a:off x="69063" y="1941286"/>
        <a:ext cx="3086835" cy="12766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171AF-6DEF-4922-BA05-AFB2C31A1414}">
      <dsp:nvSpPr>
        <dsp:cNvPr id="0" name=""/>
        <dsp:cNvSpPr/>
      </dsp:nvSpPr>
      <dsp:spPr>
        <a:xfrm>
          <a:off x="354584" y="2516883"/>
          <a:ext cx="237097" cy="2063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48" y="0"/>
              </a:lnTo>
              <a:lnTo>
                <a:pt x="118548" y="2063944"/>
              </a:lnTo>
              <a:lnTo>
                <a:pt x="237097" y="2063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421195" y="3496917"/>
        <a:ext cx="103875" cy="103875"/>
      </dsp:txXfrm>
    </dsp:sp>
    <dsp:sp modelId="{E0419DE3-0DD5-482E-92C5-28BCB2F5DB5D}">
      <dsp:nvSpPr>
        <dsp:cNvPr id="0" name=""/>
        <dsp:cNvSpPr/>
      </dsp:nvSpPr>
      <dsp:spPr>
        <a:xfrm>
          <a:off x="354584" y="2516883"/>
          <a:ext cx="237097" cy="1554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48" y="0"/>
              </a:lnTo>
              <a:lnTo>
                <a:pt x="118548" y="1554704"/>
              </a:lnTo>
              <a:lnTo>
                <a:pt x="237097" y="15547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433816" y="3254918"/>
        <a:ext cx="78633" cy="78633"/>
      </dsp:txXfrm>
    </dsp:sp>
    <dsp:sp modelId="{A03A31FB-7750-4549-983A-0E8623BF38B2}">
      <dsp:nvSpPr>
        <dsp:cNvPr id="0" name=""/>
        <dsp:cNvSpPr/>
      </dsp:nvSpPr>
      <dsp:spPr>
        <a:xfrm>
          <a:off x="354584" y="2516883"/>
          <a:ext cx="237097" cy="1045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48" y="0"/>
              </a:lnTo>
              <a:lnTo>
                <a:pt x="118548" y="1045464"/>
              </a:lnTo>
              <a:lnTo>
                <a:pt x="237097" y="1045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446333" y="3012815"/>
        <a:ext cx="53600" cy="53600"/>
      </dsp:txXfrm>
    </dsp:sp>
    <dsp:sp modelId="{479D2183-BC27-4BD2-BBEE-068A6CF21CC6}">
      <dsp:nvSpPr>
        <dsp:cNvPr id="0" name=""/>
        <dsp:cNvSpPr/>
      </dsp:nvSpPr>
      <dsp:spPr>
        <a:xfrm>
          <a:off x="354584" y="2516883"/>
          <a:ext cx="237097" cy="602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48" y="0"/>
              </a:lnTo>
              <a:lnTo>
                <a:pt x="118548" y="602233"/>
              </a:lnTo>
              <a:lnTo>
                <a:pt x="237097" y="602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456952" y="2801819"/>
        <a:ext cx="32361" cy="32361"/>
      </dsp:txXfrm>
    </dsp:sp>
    <dsp:sp modelId="{E0EB3678-A803-4697-A08A-1F8232B07E84}">
      <dsp:nvSpPr>
        <dsp:cNvPr id="0" name=""/>
        <dsp:cNvSpPr/>
      </dsp:nvSpPr>
      <dsp:spPr>
        <a:xfrm>
          <a:off x="354584" y="2516883"/>
          <a:ext cx="237097" cy="159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48" y="0"/>
              </a:lnTo>
              <a:lnTo>
                <a:pt x="118548" y="159002"/>
              </a:lnTo>
              <a:lnTo>
                <a:pt x="237097" y="159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465996" y="2589247"/>
        <a:ext cx="14273" cy="14273"/>
      </dsp:txXfrm>
    </dsp:sp>
    <dsp:sp modelId="{81006747-8E49-415B-BB5C-E23203FBFDA5}">
      <dsp:nvSpPr>
        <dsp:cNvPr id="0" name=""/>
        <dsp:cNvSpPr/>
      </dsp:nvSpPr>
      <dsp:spPr>
        <a:xfrm>
          <a:off x="354584" y="2232655"/>
          <a:ext cx="237097" cy="284228"/>
        </a:xfrm>
        <a:custGeom>
          <a:avLst/>
          <a:gdLst/>
          <a:ahLst/>
          <a:cxnLst/>
          <a:rect l="0" t="0" r="0" b="0"/>
          <a:pathLst>
            <a:path>
              <a:moveTo>
                <a:pt x="0" y="284228"/>
              </a:moveTo>
              <a:lnTo>
                <a:pt x="118548" y="284228"/>
              </a:lnTo>
              <a:lnTo>
                <a:pt x="118548" y="0"/>
              </a:lnTo>
              <a:lnTo>
                <a:pt x="2370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463880" y="2365515"/>
        <a:ext cx="18506" cy="18506"/>
      </dsp:txXfrm>
    </dsp:sp>
    <dsp:sp modelId="{7397808D-E8A1-4A20-8463-06DCE33767D9}">
      <dsp:nvSpPr>
        <dsp:cNvPr id="0" name=""/>
        <dsp:cNvSpPr/>
      </dsp:nvSpPr>
      <dsp:spPr>
        <a:xfrm>
          <a:off x="354584" y="1789424"/>
          <a:ext cx="237097" cy="727459"/>
        </a:xfrm>
        <a:custGeom>
          <a:avLst/>
          <a:gdLst/>
          <a:ahLst/>
          <a:cxnLst/>
          <a:rect l="0" t="0" r="0" b="0"/>
          <a:pathLst>
            <a:path>
              <a:moveTo>
                <a:pt x="0" y="727459"/>
              </a:moveTo>
              <a:lnTo>
                <a:pt x="118548" y="727459"/>
              </a:lnTo>
              <a:lnTo>
                <a:pt x="118548" y="0"/>
              </a:lnTo>
              <a:lnTo>
                <a:pt x="2370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454005" y="2134025"/>
        <a:ext cx="38256" cy="38256"/>
      </dsp:txXfrm>
    </dsp:sp>
    <dsp:sp modelId="{599EEF6E-B53F-4B8C-BA3B-CD5FFAC43EA7}">
      <dsp:nvSpPr>
        <dsp:cNvPr id="0" name=""/>
        <dsp:cNvSpPr/>
      </dsp:nvSpPr>
      <dsp:spPr>
        <a:xfrm>
          <a:off x="354584" y="1346193"/>
          <a:ext cx="237097" cy="1170689"/>
        </a:xfrm>
        <a:custGeom>
          <a:avLst/>
          <a:gdLst/>
          <a:ahLst/>
          <a:cxnLst/>
          <a:rect l="0" t="0" r="0" b="0"/>
          <a:pathLst>
            <a:path>
              <a:moveTo>
                <a:pt x="0" y="1170689"/>
              </a:moveTo>
              <a:lnTo>
                <a:pt x="118548" y="1170689"/>
              </a:lnTo>
              <a:lnTo>
                <a:pt x="118548" y="0"/>
              </a:lnTo>
              <a:lnTo>
                <a:pt x="2370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443272" y="1901677"/>
        <a:ext cx="59722" cy="59722"/>
      </dsp:txXfrm>
    </dsp:sp>
    <dsp:sp modelId="{00B37BAF-A34B-4516-B89F-3CCB8C488BA1}">
      <dsp:nvSpPr>
        <dsp:cNvPr id="0" name=""/>
        <dsp:cNvSpPr/>
      </dsp:nvSpPr>
      <dsp:spPr>
        <a:xfrm>
          <a:off x="354584" y="902962"/>
          <a:ext cx="237097" cy="1613920"/>
        </a:xfrm>
        <a:custGeom>
          <a:avLst/>
          <a:gdLst/>
          <a:ahLst/>
          <a:cxnLst/>
          <a:rect l="0" t="0" r="0" b="0"/>
          <a:pathLst>
            <a:path>
              <a:moveTo>
                <a:pt x="0" y="1613920"/>
              </a:moveTo>
              <a:lnTo>
                <a:pt x="118548" y="1613920"/>
              </a:lnTo>
              <a:lnTo>
                <a:pt x="118548" y="0"/>
              </a:lnTo>
              <a:lnTo>
                <a:pt x="2370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432352" y="1669142"/>
        <a:ext cx="81562" cy="81562"/>
      </dsp:txXfrm>
    </dsp:sp>
    <dsp:sp modelId="{C391BE1A-8EA2-4E6A-B4ED-5CFBB2DFF151}">
      <dsp:nvSpPr>
        <dsp:cNvPr id="0" name=""/>
        <dsp:cNvSpPr/>
      </dsp:nvSpPr>
      <dsp:spPr>
        <a:xfrm>
          <a:off x="354584" y="459732"/>
          <a:ext cx="237097" cy="2057151"/>
        </a:xfrm>
        <a:custGeom>
          <a:avLst/>
          <a:gdLst/>
          <a:ahLst/>
          <a:cxnLst/>
          <a:rect l="0" t="0" r="0" b="0"/>
          <a:pathLst>
            <a:path>
              <a:moveTo>
                <a:pt x="0" y="2057151"/>
              </a:moveTo>
              <a:lnTo>
                <a:pt x="118548" y="2057151"/>
              </a:lnTo>
              <a:lnTo>
                <a:pt x="118548" y="0"/>
              </a:lnTo>
              <a:lnTo>
                <a:pt x="2370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421364" y="1436538"/>
        <a:ext cx="103538" cy="103538"/>
      </dsp:txXfrm>
    </dsp:sp>
    <dsp:sp modelId="{C7455E3C-EB10-4688-A215-29B53F7B9697}">
      <dsp:nvSpPr>
        <dsp:cNvPr id="0" name=""/>
        <dsp:cNvSpPr/>
      </dsp:nvSpPr>
      <dsp:spPr>
        <a:xfrm rot="16200000">
          <a:off x="-2330442" y="2339591"/>
          <a:ext cx="5015468" cy="354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u="sng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Przykłady </a:t>
          </a:r>
          <a:r>
            <a:rPr lang="pl-PL" sz="2000" b="0" u="none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kwalifikowalnych wydatków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-2330442" y="2339591"/>
        <a:ext cx="5015468" cy="354584"/>
      </dsp:txXfrm>
    </dsp:sp>
    <dsp:sp modelId="{C6AE945E-7F67-45E3-9D79-4A33BF2E3E3C}">
      <dsp:nvSpPr>
        <dsp:cNvPr id="0" name=""/>
        <dsp:cNvSpPr/>
      </dsp:nvSpPr>
      <dsp:spPr>
        <a:xfrm>
          <a:off x="591682" y="282439"/>
          <a:ext cx="8260811" cy="354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szkolenia</a:t>
          </a:r>
          <a:endParaRPr lang="en-US" sz="1600" b="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91682" y="282439"/>
        <a:ext cx="8260811" cy="354584"/>
      </dsp:txXfrm>
    </dsp:sp>
    <dsp:sp modelId="{398BB6E4-8B8A-43C4-A8B7-D77CE5FD6C8C}">
      <dsp:nvSpPr>
        <dsp:cNvPr id="0" name=""/>
        <dsp:cNvSpPr/>
      </dsp:nvSpPr>
      <dsp:spPr>
        <a:xfrm>
          <a:off x="591682" y="725670"/>
          <a:ext cx="8260811" cy="354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tłumaczenia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91682" y="725670"/>
        <a:ext cx="8260811" cy="354584"/>
      </dsp:txXfrm>
    </dsp:sp>
    <dsp:sp modelId="{F4BAA13A-E07D-4160-BA88-E4BAA09494E5}">
      <dsp:nvSpPr>
        <dsp:cNvPr id="0" name=""/>
        <dsp:cNvSpPr/>
      </dsp:nvSpPr>
      <dsp:spPr>
        <a:xfrm>
          <a:off x="591682" y="1168901"/>
          <a:ext cx="8260811" cy="354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IT i strony internetowe- opracowywanie, modyfikacja i aktualizowanie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91682" y="1168901"/>
        <a:ext cx="8260811" cy="354584"/>
      </dsp:txXfrm>
    </dsp:sp>
    <dsp:sp modelId="{49F11EDA-9B87-4D1D-A0A9-F17E5B3ADABD}">
      <dsp:nvSpPr>
        <dsp:cNvPr id="0" name=""/>
        <dsp:cNvSpPr/>
      </dsp:nvSpPr>
      <dsp:spPr>
        <a:xfrm>
          <a:off x="591682" y="1612132"/>
          <a:ext cx="8260811" cy="354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spc="-4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promocja, komunikacja, publikowanie informacji związanych z danym działaniem lub Programem</a:t>
          </a:r>
          <a:endParaRPr lang="en-US" sz="1400" kern="1200" spc="-40" baseline="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91682" y="1612132"/>
        <a:ext cx="8260811" cy="354584"/>
      </dsp:txXfrm>
    </dsp:sp>
    <dsp:sp modelId="{10172DFB-C1D1-42E5-AB97-DE36D9299185}">
      <dsp:nvSpPr>
        <dsp:cNvPr id="0" name=""/>
        <dsp:cNvSpPr/>
      </dsp:nvSpPr>
      <dsp:spPr>
        <a:xfrm>
          <a:off x="591682" y="2055362"/>
          <a:ext cx="8260811" cy="354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zarządzanie finansowe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91682" y="2055362"/>
        <a:ext cx="8260811" cy="354584"/>
      </dsp:txXfrm>
    </dsp:sp>
    <dsp:sp modelId="{7D845D91-702F-4D09-8CB4-F5C5100ACF84}">
      <dsp:nvSpPr>
        <dsp:cNvPr id="0" name=""/>
        <dsp:cNvSpPr/>
      </dsp:nvSpPr>
      <dsp:spPr>
        <a:xfrm>
          <a:off x="591682" y="2498593"/>
          <a:ext cx="8260811" cy="354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usługi związane z organizacją i realizacją imprez lub spotkań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91682" y="2498593"/>
        <a:ext cx="8260811" cy="354584"/>
      </dsp:txXfrm>
    </dsp:sp>
    <dsp:sp modelId="{537C409F-100B-4DEE-9447-C7CA8E40A53F}">
      <dsp:nvSpPr>
        <dsp:cNvPr id="0" name=""/>
        <dsp:cNvSpPr/>
      </dsp:nvSpPr>
      <dsp:spPr>
        <a:xfrm>
          <a:off x="591682" y="2941824"/>
          <a:ext cx="8260811" cy="354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uczestnictwo w wydarzeniach (np. opłaty rejestracyjne)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91682" y="2941824"/>
        <a:ext cx="8260811" cy="354584"/>
      </dsp:txXfrm>
    </dsp:sp>
    <dsp:sp modelId="{3D761FC4-399E-486E-97A7-E857656EBF5F}">
      <dsp:nvSpPr>
        <dsp:cNvPr id="0" name=""/>
        <dsp:cNvSpPr/>
      </dsp:nvSpPr>
      <dsp:spPr>
        <a:xfrm>
          <a:off x="591682" y="3385055"/>
          <a:ext cx="8260811" cy="354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prawa własności intelektualnej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91682" y="3385055"/>
        <a:ext cx="8260811" cy="354584"/>
      </dsp:txXfrm>
    </dsp:sp>
    <dsp:sp modelId="{D71D8BCE-C2BB-4577-AB0D-1039BAE413FE}">
      <dsp:nvSpPr>
        <dsp:cNvPr id="0" name=""/>
        <dsp:cNvSpPr/>
      </dsp:nvSpPr>
      <dsp:spPr>
        <a:xfrm>
          <a:off x="591682" y="3828285"/>
          <a:ext cx="8260811" cy="486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spc="-4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podróże i zakwaterowanie ekspertów zewnętrznych, prelegentów, przewodniczących posiedzeń</a:t>
          </a:r>
          <a:br>
            <a:rPr lang="pl-PL" sz="1400" kern="1200" spc="-4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spc="-4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i dostawców  usług</a:t>
          </a:r>
          <a:endParaRPr lang="en-US" sz="1400" kern="1200" spc="-40" baseline="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91682" y="3828285"/>
        <a:ext cx="8260811" cy="486603"/>
      </dsp:txXfrm>
    </dsp:sp>
    <dsp:sp modelId="{CFEB20B8-3542-4516-B027-A976E2535392}">
      <dsp:nvSpPr>
        <dsp:cNvPr id="0" name=""/>
        <dsp:cNvSpPr/>
      </dsp:nvSpPr>
      <dsp:spPr>
        <a:xfrm>
          <a:off x="591682" y="4403535"/>
          <a:ext cx="8260811" cy="3545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inne dedykowane ekspertyzy i usługi niezbędne dla projektu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91682" y="4403535"/>
        <a:ext cx="8260811" cy="3545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E78DE-0580-4EE5-A107-3E3CF4B24FBA}">
      <dsp:nvSpPr>
        <dsp:cNvPr id="0" name=""/>
        <dsp:cNvSpPr/>
      </dsp:nvSpPr>
      <dsp:spPr>
        <a:xfrm>
          <a:off x="4373400" y="818626"/>
          <a:ext cx="3587119" cy="56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836"/>
              </a:lnTo>
              <a:lnTo>
                <a:pt x="3587119" y="438836"/>
              </a:lnTo>
              <a:lnTo>
                <a:pt x="3587119" y="56706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F73A9-BB99-46BC-9E15-2FDFE29E2FA3}">
      <dsp:nvSpPr>
        <dsp:cNvPr id="0" name=""/>
        <dsp:cNvSpPr/>
      </dsp:nvSpPr>
      <dsp:spPr>
        <a:xfrm>
          <a:off x="4373400" y="818626"/>
          <a:ext cx="1783262" cy="56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836"/>
              </a:lnTo>
              <a:lnTo>
                <a:pt x="1783262" y="438836"/>
              </a:lnTo>
              <a:lnTo>
                <a:pt x="1783262" y="56706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AB234-346C-46E8-A4E8-800EB3689282}">
      <dsp:nvSpPr>
        <dsp:cNvPr id="0" name=""/>
        <dsp:cNvSpPr/>
      </dsp:nvSpPr>
      <dsp:spPr>
        <a:xfrm>
          <a:off x="4248188" y="818626"/>
          <a:ext cx="91440" cy="567060"/>
        </a:xfrm>
        <a:custGeom>
          <a:avLst/>
          <a:gdLst/>
          <a:ahLst/>
          <a:cxnLst/>
          <a:rect l="0" t="0" r="0" b="0"/>
          <a:pathLst>
            <a:path>
              <a:moveTo>
                <a:pt x="125212" y="0"/>
              </a:moveTo>
              <a:lnTo>
                <a:pt x="125212" y="438836"/>
              </a:lnTo>
              <a:lnTo>
                <a:pt x="45720" y="438836"/>
              </a:lnTo>
              <a:lnTo>
                <a:pt x="45720" y="56706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F93DF-C358-4D67-AEB6-1B90207CF7C8}">
      <dsp:nvSpPr>
        <dsp:cNvPr id="0" name=""/>
        <dsp:cNvSpPr/>
      </dsp:nvSpPr>
      <dsp:spPr>
        <a:xfrm>
          <a:off x="2431153" y="818626"/>
          <a:ext cx="1942247" cy="567060"/>
        </a:xfrm>
        <a:custGeom>
          <a:avLst/>
          <a:gdLst/>
          <a:ahLst/>
          <a:cxnLst/>
          <a:rect l="0" t="0" r="0" b="0"/>
          <a:pathLst>
            <a:path>
              <a:moveTo>
                <a:pt x="1942247" y="0"/>
              </a:moveTo>
              <a:lnTo>
                <a:pt x="1942247" y="438836"/>
              </a:lnTo>
              <a:lnTo>
                <a:pt x="0" y="438836"/>
              </a:lnTo>
              <a:lnTo>
                <a:pt x="0" y="56706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A9555-AE36-4DEC-8C11-5BF6E312B82D}">
      <dsp:nvSpPr>
        <dsp:cNvPr id="0" name=""/>
        <dsp:cNvSpPr/>
      </dsp:nvSpPr>
      <dsp:spPr>
        <a:xfrm>
          <a:off x="725876" y="818626"/>
          <a:ext cx="3647524" cy="567060"/>
        </a:xfrm>
        <a:custGeom>
          <a:avLst/>
          <a:gdLst/>
          <a:ahLst/>
          <a:cxnLst/>
          <a:rect l="0" t="0" r="0" b="0"/>
          <a:pathLst>
            <a:path>
              <a:moveTo>
                <a:pt x="3647524" y="0"/>
              </a:moveTo>
              <a:lnTo>
                <a:pt x="3647524" y="438836"/>
              </a:lnTo>
              <a:lnTo>
                <a:pt x="0" y="438836"/>
              </a:lnTo>
              <a:lnTo>
                <a:pt x="0" y="56706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4CE60-8D2D-458F-8E4D-AC9F1876C811}">
      <dsp:nvSpPr>
        <dsp:cNvPr id="0" name=""/>
        <dsp:cNvSpPr/>
      </dsp:nvSpPr>
      <dsp:spPr>
        <a:xfrm>
          <a:off x="1913887" y="71509"/>
          <a:ext cx="4919027" cy="747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Przykłady kosztów niekwalifikowalnych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913887" y="71509"/>
        <a:ext cx="4919027" cy="747116"/>
      </dsp:txXfrm>
    </dsp:sp>
    <dsp:sp modelId="{9FF6AD27-D97E-495E-AE16-0EC133EAFF5E}">
      <dsp:nvSpPr>
        <dsp:cNvPr id="0" name=""/>
        <dsp:cNvSpPr/>
      </dsp:nvSpPr>
      <dsp:spPr>
        <a:xfrm>
          <a:off x="1461" y="1385686"/>
          <a:ext cx="1448830" cy="36327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Zwrot kosztów/ wynagrodzenia profesjonalnych artystów </a:t>
          </a:r>
          <a:b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i autorów</a:t>
          </a:r>
          <a:r>
            <a:rPr lang="en-US" sz="18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.</a:t>
          </a:r>
        </a:p>
      </dsp:txBody>
      <dsp:txXfrm>
        <a:off x="1461" y="1385686"/>
        <a:ext cx="1448830" cy="3632791"/>
      </dsp:txXfrm>
    </dsp:sp>
    <dsp:sp modelId="{3404C8DA-E111-4FAD-A48F-EAC9BD837871}">
      <dsp:nvSpPr>
        <dsp:cNvPr id="0" name=""/>
        <dsp:cNvSpPr/>
      </dsp:nvSpPr>
      <dsp:spPr>
        <a:xfrm>
          <a:off x="1706738" y="1385686"/>
          <a:ext cx="1448830" cy="36327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Wydatki na podstawowe kursy (np. językowe, rachunkowości, obsługi MS Office)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706738" y="1385686"/>
        <a:ext cx="1448830" cy="3632791"/>
      </dsp:txXfrm>
    </dsp:sp>
    <dsp:sp modelId="{69B8359E-296A-4701-B179-6EBF0825FD42}">
      <dsp:nvSpPr>
        <dsp:cNvPr id="0" name=""/>
        <dsp:cNvSpPr/>
      </dsp:nvSpPr>
      <dsp:spPr>
        <a:xfrm>
          <a:off x="3412016" y="1385686"/>
          <a:ext cx="1763784" cy="36327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Wydatki na produkcję filmów, reklamy, materiały audio, ogłoszenia, których koszt odbiega od cen rynkowych powszechnie obowiązujących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3412016" y="1385686"/>
        <a:ext cx="1763784" cy="3632791"/>
      </dsp:txXfrm>
    </dsp:sp>
    <dsp:sp modelId="{783385FB-5516-420B-8D9E-125BF4514E41}">
      <dsp:nvSpPr>
        <dsp:cNvPr id="0" name=""/>
        <dsp:cNvSpPr/>
      </dsp:nvSpPr>
      <dsp:spPr>
        <a:xfrm>
          <a:off x="5432247" y="1385686"/>
          <a:ext cx="1448830" cy="36327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opinii ekspertów, konsultacji</a:t>
          </a:r>
          <a:b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w obszarze, </a:t>
          </a:r>
          <a:b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którym beneficjent odwołał się od decyzji krajowego kontrolera lub IZ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432247" y="1385686"/>
        <a:ext cx="1448830" cy="3632791"/>
      </dsp:txXfrm>
    </dsp:sp>
    <dsp:sp modelId="{49D73855-35A9-4799-8CAE-6505DC95326F}">
      <dsp:nvSpPr>
        <dsp:cNvPr id="0" name=""/>
        <dsp:cNvSpPr/>
      </dsp:nvSpPr>
      <dsp:spPr>
        <a:xfrm>
          <a:off x="7137525" y="1385686"/>
          <a:ext cx="1645989" cy="36327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prezentów z wyjątkiem tych nieprzekraczających wartości 50 euro 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 prezent, gdy związane to jest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z promocją, komunikacją, publikacją lub informowaniem oraz jeśli zasady komunikacji był przestrzegane.</a:t>
          </a:r>
          <a:r>
            <a:rPr lang="en-US" sz="18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.</a:t>
          </a:r>
        </a:p>
      </dsp:txBody>
      <dsp:txXfrm>
        <a:off x="7137525" y="1385686"/>
        <a:ext cx="1645989" cy="36327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BD398-D1AF-41A9-8DBB-2EF8EF97D06D}">
      <dsp:nvSpPr>
        <dsp:cNvPr id="0" name=""/>
        <dsp:cNvSpPr/>
      </dsp:nvSpPr>
      <dsp:spPr>
        <a:xfrm>
          <a:off x="0" y="72008"/>
          <a:ext cx="8346222" cy="1225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Wydatki na sfinansowanie </a:t>
          </a:r>
          <a:r>
            <a:rPr lang="pl-PL" sz="1800" b="1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wyposażenia zakupionego, wynajmowanego lub dzierżawionego </a:t>
          </a:r>
          <a:r>
            <a:rPr lang="pl-PL" sz="18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przez beneficjenta, niezbędnego do osiągnięcia celów projektu</a:t>
          </a:r>
          <a:endParaRPr lang="en-US" sz="18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35885" y="107893"/>
        <a:ext cx="8274452" cy="1153442"/>
      </dsp:txXfrm>
    </dsp:sp>
    <dsp:sp modelId="{3C33AB8A-FCE0-4C65-992A-0BD278B4685C}">
      <dsp:nvSpPr>
        <dsp:cNvPr id="0" name=""/>
        <dsp:cNvSpPr/>
      </dsp:nvSpPr>
      <dsp:spPr>
        <a:xfrm>
          <a:off x="3352" y="1552056"/>
          <a:ext cx="1564134" cy="348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Zakup wyposażenia musi być zatwierdzony przez WKM (zatwierdzenie projektu do dofinansowania)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49164" y="1597868"/>
        <a:ext cx="1472510" cy="3393450"/>
      </dsp:txXfrm>
    </dsp:sp>
    <dsp:sp modelId="{CE009DCB-ED16-4692-BB62-60D2C9D51BE3}">
      <dsp:nvSpPr>
        <dsp:cNvPr id="0" name=""/>
        <dsp:cNvSpPr/>
      </dsp:nvSpPr>
      <dsp:spPr>
        <a:xfrm>
          <a:off x="1698874" y="1552056"/>
          <a:ext cx="1564134" cy="348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Wyposażenie będzie użyte wyłącznie do celów projektu lub na rzecz grupy docelowej, zgodnie z celami projektu (koszty eksploatacji i serwisowania są kwalifikowalne)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744686" y="1597868"/>
        <a:ext cx="1472510" cy="3393450"/>
      </dsp:txXfrm>
    </dsp:sp>
    <dsp:sp modelId="{CD85AB01-DC69-439C-AF58-49CBBE631D9E}">
      <dsp:nvSpPr>
        <dsp:cNvPr id="0" name=""/>
        <dsp:cNvSpPr/>
      </dsp:nvSpPr>
      <dsp:spPr>
        <a:xfrm>
          <a:off x="3384370" y="1555485"/>
          <a:ext cx="1564134" cy="348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Należy przestrzegać procedur udzielania zamówień publicznych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3430182" y="1601297"/>
        <a:ext cx="1472510" cy="3393450"/>
      </dsp:txXfrm>
    </dsp:sp>
    <dsp:sp modelId="{CC3FD555-57FD-41CF-BB37-6B6F26FE0E35}">
      <dsp:nvSpPr>
        <dsp:cNvPr id="0" name=""/>
        <dsp:cNvSpPr/>
      </dsp:nvSpPr>
      <dsp:spPr>
        <a:xfrm>
          <a:off x="5089918" y="1552056"/>
          <a:ext cx="1564134" cy="348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wyposażenia nie mogą zostać uwzględnione 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ramach innych kategorii budżetowych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135730" y="1597868"/>
        <a:ext cx="1472510" cy="3393450"/>
      </dsp:txXfrm>
    </dsp:sp>
    <dsp:sp modelId="{84C762A3-25EA-4893-973B-99FF4A1F04A0}">
      <dsp:nvSpPr>
        <dsp:cNvPr id="0" name=""/>
        <dsp:cNvSpPr/>
      </dsp:nvSpPr>
      <dsp:spPr>
        <a:xfrm>
          <a:off x="6785440" y="1552056"/>
          <a:ext cx="1564134" cy="348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nie może być zakupiony, wynajęty ani wzięty w leasing od innego partnera projektu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6831252" y="1597868"/>
        <a:ext cx="1472510" cy="33934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F0175-F78E-46B8-B0A3-C91F5ECE3473}">
      <dsp:nvSpPr>
        <dsp:cNvPr id="0" name=""/>
        <dsp:cNvSpPr/>
      </dsp:nvSpPr>
      <dsp:spPr>
        <a:xfrm>
          <a:off x="309407" y="736"/>
          <a:ext cx="3700854" cy="27122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wyposażenia i sprzętu w miejscu pracy dla pracowników bezpośrednio zaangażowanych w projekt na: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-co najmniej połowę etatu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(kwalifikują się proporcjonalnie do zatrudnienia na rzecz projektu)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309407" y="736"/>
        <a:ext cx="3700854" cy="2712258"/>
      </dsp:txXfrm>
    </dsp:sp>
    <dsp:sp modelId="{D4671705-D6E9-4543-8B1B-C9050E02CDCA}">
      <dsp:nvSpPr>
        <dsp:cNvPr id="0" name=""/>
        <dsp:cNvSpPr/>
      </dsp:nvSpPr>
      <dsp:spPr>
        <a:xfrm>
          <a:off x="4342666" y="736"/>
          <a:ext cx="3700854" cy="27122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Używany sprzęt („z drugiej ręki”) może być kwalifikowalny jeżeli: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-nie występuje podwójne finansowanie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-cena nie przekracza ogólnie przyjętej ceny rynkowej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 jest on niezbędny dla projektu i jest zgodny z obowiązującymi normami i standardami</a:t>
          </a:r>
          <a:r>
            <a:rPr lang="en-US" sz="18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.</a:t>
          </a:r>
        </a:p>
      </dsp:txBody>
      <dsp:txXfrm>
        <a:off x="4342666" y="736"/>
        <a:ext cx="3700854" cy="2712258"/>
      </dsp:txXfrm>
    </dsp:sp>
    <dsp:sp modelId="{5A98B390-E7E7-49CF-A51C-ECDEE78B911E}">
      <dsp:nvSpPr>
        <dsp:cNvPr id="0" name=""/>
        <dsp:cNvSpPr/>
      </dsp:nvSpPr>
      <dsp:spPr>
        <a:xfrm>
          <a:off x="309407" y="3045398"/>
          <a:ext cx="3700854" cy="1994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Wyraźnie wskaż w formularzu wniosku o dofinansowanie czyją własnością będzie zakup. Zasada trwałości- sprzęt powinien być używany przez beneficjentów przez 5 lat od płatności końcowej.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309407" y="3045398"/>
        <a:ext cx="3700854" cy="1994424"/>
      </dsp:txXfrm>
    </dsp:sp>
    <dsp:sp modelId="{5A2F07B9-016E-4C89-9B55-27DCB5725F6F}">
      <dsp:nvSpPr>
        <dsp:cNvPr id="0" name=""/>
        <dsp:cNvSpPr/>
      </dsp:nvSpPr>
      <dsp:spPr>
        <a:xfrm>
          <a:off x="4342666" y="3045398"/>
          <a:ext cx="3700854" cy="1994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Zaliczki na sprzęt są możliwe jeśli: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 dostawa nie może się bez nich rozpocząć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oraz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-są wskazane w umowie z wykonawcą</a:t>
          </a:r>
          <a:endParaRPr lang="en-US" sz="18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4342666" y="3045398"/>
        <a:ext cx="3700854" cy="19944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D2183-BC27-4BD2-BBEE-068A6CF21CC6}">
      <dsp:nvSpPr>
        <dsp:cNvPr id="0" name=""/>
        <dsp:cNvSpPr/>
      </dsp:nvSpPr>
      <dsp:spPr>
        <a:xfrm>
          <a:off x="493747" y="2589006"/>
          <a:ext cx="231049" cy="1502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524" y="0"/>
              </a:lnTo>
              <a:lnTo>
                <a:pt x="115524" y="1502207"/>
              </a:lnTo>
              <a:lnTo>
                <a:pt x="231049" y="1502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/>
        </a:p>
      </dsp:txBody>
      <dsp:txXfrm>
        <a:off x="571275" y="3302113"/>
        <a:ext cx="75993" cy="75993"/>
      </dsp:txXfrm>
    </dsp:sp>
    <dsp:sp modelId="{E0EB3678-A803-4697-A08A-1F8232B07E84}">
      <dsp:nvSpPr>
        <dsp:cNvPr id="0" name=""/>
        <dsp:cNvSpPr/>
      </dsp:nvSpPr>
      <dsp:spPr>
        <a:xfrm>
          <a:off x="493747" y="2589006"/>
          <a:ext cx="231049" cy="1073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524" y="0"/>
              </a:lnTo>
              <a:lnTo>
                <a:pt x="115524" y="1073943"/>
              </a:lnTo>
              <a:lnTo>
                <a:pt x="231049" y="1073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/>
        </a:p>
      </dsp:txBody>
      <dsp:txXfrm>
        <a:off x="581809" y="3098514"/>
        <a:ext cx="54925" cy="54925"/>
      </dsp:txXfrm>
    </dsp:sp>
    <dsp:sp modelId="{81006747-8E49-415B-BB5C-E23203FBFDA5}">
      <dsp:nvSpPr>
        <dsp:cNvPr id="0" name=""/>
        <dsp:cNvSpPr/>
      </dsp:nvSpPr>
      <dsp:spPr>
        <a:xfrm>
          <a:off x="493747" y="2589006"/>
          <a:ext cx="231049" cy="645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524" y="0"/>
              </a:lnTo>
              <a:lnTo>
                <a:pt x="115524" y="645678"/>
              </a:lnTo>
              <a:lnTo>
                <a:pt x="231049" y="645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/>
        </a:p>
      </dsp:txBody>
      <dsp:txXfrm>
        <a:off x="592128" y="2894701"/>
        <a:ext cx="34288" cy="34288"/>
      </dsp:txXfrm>
    </dsp:sp>
    <dsp:sp modelId="{7397808D-E8A1-4A20-8463-06DCE33767D9}">
      <dsp:nvSpPr>
        <dsp:cNvPr id="0" name=""/>
        <dsp:cNvSpPr/>
      </dsp:nvSpPr>
      <dsp:spPr>
        <a:xfrm>
          <a:off x="493747" y="2589006"/>
          <a:ext cx="231049" cy="21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524" y="0"/>
              </a:lnTo>
              <a:lnTo>
                <a:pt x="115524" y="217414"/>
              </a:lnTo>
              <a:lnTo>
                <a:pt x="231049" y="217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/>
        </a:p>
      </dsp:txBody>
      <dsp:txXfrm>
        <a:off x="601341" y="2689781"/>
        <a:ext cx="15862" cy="15862"/>
      </dsp:txXfrm>
    </dsp:sp>
    <dsp:sp modelId="{599EEF6E-B53F-4B8C-BA3B-CD5FFAC43EA7}">
      <dsp:nvSpPr>
        <dsp:cNvPr id="0" name=""/>
        <dsp:cNvSpPr/>
      </dsp:nvSpPr>
      <dsp:spPr>
        <a:xfrm>
          <a:off x="493747" y="2378155"/>
          <a:ext cx="231049" cy="210850"/>
        </a:xfrm>
        <a:custGeom>
          <a:avLst/>
          <a:gdLst/>
          <a:ahLst/>
          <a:cxnLst/>
          <a:rect l="0" t="0" r="0" b="0"/>
          <a:pathLst>
            <a:path>
              <a:moveTo>
                <a:pt x="0" y="210850"/>
              </a:moveTo>
              <a:lnTo>
                <a:pt x="115524" y="210850"/>
              </a:lnTo>
              <a:lnTo>
                <a:pt x="115524" y="0"/>
              </a:lnTo>
              <a:lnTo>
                <a:pt x="2310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/>
        </a:p>
      </dsp:txBody>
      <dsp:txXfrm>
        <a:off x="601452" y="2475761"/>
        <a:ext cx="15639" cy="15639"/>
      </dsp:txXfrm>
    </dsp:sp>
    <dsp:sp modelId="{00B37BAF-A34B-4516-B89F-3CCB8C488BA1}">
      <dsp:nvSpPr>
        <dsp:cNvPr id="0" name=""/>
        <dsp:cNvSpPr/>
      </dsp:nvSpPr>
      <dsp:spPr>
        <a:xfrm>
          <a:off x="493747" y="1949891"/>
          <a:ext cx="231049" cy="639114"/>
        </a:xfrm>
        <a:custGeom>
          <a:avLst/>
          <a:gdLst/>
          <a:ahLst/>
          <a:cxnLst/>
          <a:rect l="0" t="0" r="0" b="0"/>
          <a:pathLst>
            <a:path>
              <a:moveTo>
                <a:pt x="0" y="639114"/>
              </a:moveTo>
              <a:lnTo>
                <a:pt x="115524" y="639114"/>
              </a:lnTo>
              <a:lnTo>
                <a:pt x="115524" y="0"/>
              </a:lnTo>
              <a:lnTo>
                <a:pt x="2310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/>
        </a:p>
      </dsp:txBody>
      <dsp:txXfrm>
        <a:off x="592282" y="2252458"/>
        <a:ext cx="33979" cy="33979"/>
      </dsp:txXfrm>
    </dsp:sp>
    <dsp:sp modelId="{C391BE1A-8EA2-4E6A-B4ED-5CFBB2DFF151}">
      <dsp:nvSpPr>
        <dsp:cNvPr id="0" name=""/>
        <dsp:cNvSpPr/>
      </dsp:nvSpPr>
      <dsp:spPr>
        <a:xfrm>
          <a:off x="493747" y="1521626"/>
          <a:ext cx="231049" cy="1067379"/>
        </a:xfrm>
        <a:custGeom>
          <a:avLst/>
          <a:gdLst/>
          <a:ahLst/>
          <a:cxnLst/>
          <a:rect l="0" t="0" r="0" b="0"/>
          <a:pathLst>
            <a:path>
              <a:moveTo>
                <a:pt x="0" y="1067379"/>
              </a:moveTo>
              <a:lnTo>
                <a:pt x="115524" y="1067379"/>
              </a:lnTo>
              <a:lnTo>
                <a:pt x="115524" y="0"/>
              </a:lnTo>
              <a:lnTo>
                <a:pt x="2310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/>
        </a:p>
      </dsp:txBody>
      <dsp:txXfrm>
        <a:off x="581969" y="2028013"/>
        <a:ext cx="54605" cy="54605"/>
      </dsp:txXfrm>
    </dsp:sp>
    <dsp:sp modelId="{8BEDB168-FF6D-44C6-89E0-334EBEE925AD}">
      <dsp:nvSpPr>
        <dsp:cNvPr id="0" name=""/>
        <dsp:cNvSpPr/>
      </dsp:nvSpPr>
      <dsp:spPr>
        <a:xfrm>
          <a:off x="493747" y="1093362"/>
          <a:ext cx="231049" cy="1495644"/>
        </a:xfrm>
        <a:custGeom>
          <a:avLst/>
          <a:gdLst/>
          <a:ahLst/>
          <a:cxnLst/>
          <a:rect l="0" t="0" r="0" b="0"/>
          <a:pathLst>
            <a:path>
              <a:moveTo>
                <a:pt x="0" y="1495644"/>
              </a:moveTo>
              <a:lnTo>
                <a:pt x="115524" y="1495644"/>
              </a:lnTo>
              <a:lnTo>
                <a:pt x="115524" y="0"/>
              </a:lnTo>
              <a:lnTo>
                <a:pt x="2310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noProof="0" dirty="0"/>
        </a:p>
      </dsp:txBody>
      <dsp:txXfrm>
        <a:off x="571437" y="1803349"/>
        <a:ext cx="75669" cy="75669"/>
      </dsp:txXfrm>
    </dsp:sp>
    <dsp:sp modelId="{C7455E3C-EB10-4688-A215-29B53F7B9697}">
      <dsp:nvSpPr>
        <dsp:cNvPr id="0" name=""/>
        <dsp:cNvSpPr/>
      </dsp:nvSpPr>
      <dsp:spPr>
        <a:xfrm rot="16200000">
          <a:off x="-2198119" y="2342132"/>
          <a:ext cx="4889987" cy="4937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Zamknięty katalog </a:t>
          </a:r>
          <a:r>
            <a:rPr lang="pl-PL" sz="2400" b="0" u="none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wydatków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-2198119" y="2342132"/>
        <a:ext cx="4889987" cy="493747"/>
      </dsp:txXfrm>
    </dsp:sp>
    <dsp:sp modelId="{45F10CDB-9896-43BE-9C71-A7A32F39357C}">
      <dsp:nvSpPr>
        <dsp:cNvPr id="0" name=""/>
        <dsp:cNvSpPr/>
      </dsp:nvSpPr>
      <dsp:spPr>
        <a:xfrm>
          <a:off x="724797" y="922056"/>
          <a:ext cx="7981874" cy="342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biurowy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24797" y="922056"/>
        <a:ext cx="7981874" cy="342611"/>
      </dsp:txXfrm>
    </dsp:sp>
    <dsp:sp modelId="{C6AE945E-7F67-45E3-9D79-4A33BF2E3E3C}">
      <dsp:nvSpPr>
        <dsp:cNvPr id="0" name=""/>
        <dsp:cNvSpPr/>
      </dsp:nvSpPr>
      <dsp:spPr>
        <a:xfrm>
          <a:off x="724797" y="1350320"/>
          <a:ext cx="7981874" cy="342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i oprogramowanie komputerowe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24797" y="1350320"/>
        <a:ext cx="7981874" cy="342611"/>
      </dsp:txXfrm>
    </dsp:sp>
    <dsp:sp modelId="{398BB6E4-8B8A-43C4-A8B7-D77CE5FD6C8C}">
      <dsp:nvSpPr>
        <dsp:cNvPr id="0" name=""/>
        <dsp:cNvSpPr/>
      </dsp:nvSpPr>
      <dsp:spPr>
        <a:xfrm>
          <a:off x="724797" y="1778585"/>
          <a:ext cx="7981874" cy="342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Meble i wyposażenie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24797" y="1778585"/>
        <a:ext cx="7981874" cy="342611"/>
      </dsp:txXfrm>
    </dsp:sp>
    <dsp:sp modelId="{F4BAA13A-E07D-4160-BA88-E4BAA09494E5}">
      <dsp:nvSpPr>
        <dsp:cNvPr id="0" name=""/>
        <dsp:cNvSpPr/>
      </dsp:nvSpPr>
      <dsp:spPr>
        <a:xfrm>
          <a:off x="724797" y="2206849"/>
          <a:ext cx="7981874" cy="342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laboratoryjny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24797" y="2206849"/>
        <a:ext cx="7981874" cy="342611"/>
      </dsp:txXfrm>
    </dsp:sp>
    <dsp:sp modelId="{49F11EDA-9B87-4D1D-A0A9-F17E5B3ADABD}">
      <dsp:nvSpPr>
        <dsp:cNvPr id="0" name=""/>
        <dsp:cNvSpPr/>
      </dsp:nvSpPr>
      <dsp:spPr>
        <a:xfrm>
          <a:off x="724797" y="2635114"/>
          <a:ext cx="7981874" cy="342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Maszyny i przyrządy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24797" y="2635114"/>
        <a:ext cx="7981874" cy="342611"/>
      </dsp:txXfrm>
    </dsp:sp>
    <dsp:sp modelId="{10172DFB-C1D1-42E5-AB97-DE36D9299185}">
      <dsp:nvSpPr>
        <dsp:cNvPr id="0" name=""/>
        <dsp:cNvSpPr/>
      </dsp:nvSpPr>
      <dsp:spPr>
        <a:xfrm>
          <a:off x="724797" y="3063378"/>
          <a:ext cx="7981874" cy="342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Narzędzia lub urządzenia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24797" y="3063378"/>
        <a:ext cx="7981874" cy="342611"/>
      </dsp:txXfrm>
    </dsp:sp>
    <dsp:sp modelId="{7D845D91-702F-4D09-8CB4-F5C5100ACF84}">
      <dsp:nvSpPr>
        <dsp:cNvPr id="0" name=""/>
        <dsp:cNvSpPr/>
      </dsp:nvSpPr>
      <dsp:spPr>
        <a:xfrm>
          <a:off x="724797" y="3491643"/>
          <a:ext cx="7981874" cy="342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Pojazdy tylko w wyjątkowych przypadkach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24797" y="3491643"/>
        <a:ext cx="7981874" cy="342611"/>
      </dsp:txXfrm>
    </dsp:sp>
    <dsp:sp modelId="{537C409F-100B-4DEE-9447-C7CA8E40A53F}">
      <dsp:nvSpPr>
        <dsp:cNvPr id="0" name=""/>
        <dsp:cNvSpPr/>
      </dsp:nvSpPr>
      <dsp:spPr>
        <a:xfrm>
          <a:off x="724797" y="3919908"/>
          <a:ext cx="7981874" cy="342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Inne specyficzne wyposażenie niezbędne dla projektu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24797" y="3919908"/>
        <a:ext cx="7981874" cy="342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F4369-9F19-4BB2-8381-8601E4C22DB6}">
      <dsp:nvSpPr>
        <dsp:cNvPr id="0" name=""/>
        <dsp:cNvSpPr/>
      </dsp:nvSpPr>
      <dsp:spPr>
        <a:xfrm>
          <a:off x="4043" y="2372067"/>
          <a:ext cx="3599066" cy="1365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Działania w projekcie muszą zakładać wymagane produkty i rezultaty</a:t>
          </a:r>
          <a:endParaRPr lang="en-US" sz="2400" b="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44035" y="2412059"/>
        <a:ext cx="3519082" cy="1285449"/>
      </dsp:txXfrm>
    </dsp:sp>
    <dsp:sp modelId="{223D15E3-C7B5-4F3C-9928-0CC0B5AE835B}">
      <dsp:nvSpPr>
        <dsp:cNvPr id="0" name=""/>
        <dsp:cNvSpPr/>
      </dsp:nvSpPr>
      <dsp:spPr>
        <a:xfrm rot="8180">
          <a:off x="3870951" y="2729288"/>
          <a:ext cx="567826" cy="6621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noProof="0"/>
        </a:p>
      </dsp:txBody>
      <dsp:txXfrm>
        <a:off x="3870951" y="2861521"/>
        <a:ext cx="397478" cy="397310"/>
      </dsp:txXfrm>
    </dsp:sp>
    <dsp:sp modelId="{E4FD4F94-7355-4EDE-A662-62FA39858BC7}">
      <dsp:nvSpPr>
        <dsp:cNvPr id="0" name=""/>
        <dsp:cNvSpPr/>
      </dsp:nvSpPr>
      <dsp:spPr>
        <a:xfrm>
          <a:off x="4674477" y="2361082"/>
          <a:ext cx="3599066" cy="140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Wyliczenie wydatków </a:t>
          </a:r>
          <a:br>
            <a:rPr lang="pl-PL" sz="2400" b="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2400" b="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 projekcie</a:t>
          </a:r>
          <a:endParaRPr lang="en-US" sz="2400" b="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4715764" y="2402369"/>
        <a:ext cx="3516492" cy="132705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03B1C-46AF-4F02-8F29-0583AE9073A3}">
      <dsp:nvSpPr>
        <dsp:cNvPr id="0" name=""/>
        <dsp:cNvSpPr/>
      </dsp:nvSpPr>
      <dsp:spPr>
        <a:xfrm>
          <a:off x="1821756" y="190760"/>
          <a:ext cx="4806954" cy="9908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Zasady amortyzacji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870124" y="239128"/>
        <a:ext cx="4710218" cy="894078"/>
      </dsp:txXfrm>
    </dsp:sp>
    <dsp:sp modelId="{C0C0509E-F5DA-4FCC-9A6E-0E3EE5886AC2}">
      <dsp:nvSpPr>
        <dsp:cNvPr id="0" name=""/>
        <dsp:cNvSpPr/>
      </dsp:nvSpPr>
      <dsp:spPr>
        <a:xfrm rot="5455933">
          <a:off x="2784706" y="2590921"/>
          <a:ext cx="28190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9067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3EE4-1738-48C0-B98A-BF85DEB89254}">
      <dsp:nvSpPr>
        <dsp:cNvPr id="0" name=""/>
        <dsp:cNvSpPr/>
      </dsp:nvSpPr>
      <dsp:spPr>
        <a:xfrm>
          <a:off x="1120199" y="4000268"/>
          <a:ext cx="6080601" cy="13283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częściowo wykorzystywany w projekcie- wydatki kwalifikują się tylko proporcjonalnie do wykorzystywania sprzętu dla projektu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185042" y="4065111"/>
        <a:ext cx="5950915" cy="1198637"/>
      </dsp:txXfrm>
    </dsp:sp>
    <dsp:sp modelId="{D99F7880-4DFD-4615-9A33-0C5AC6FB55FF}">
      <dsp:nvSpPr>
        <dsp:cNvPr id="0" name=""/>
        <dsp:cNvSpPr/>
      </dsp:nvSpPr>
      <dsp:spPr>
        <a:xfrm rot="2377064">
          <a:off x="4714117" y="1485807"/>
          <a:ext cx="9542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213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CD332-84BC-46AE-A2F2-D79C26694237}">
      <dsp:nvSpPr>
        <dsp:cNvPr id="0" name=""/>
        <dsp:cNvSpPr/>
      </dsp:nvSpPr>
      <dsp:spPr>
        <a:xfrm>
          <a:off x="4758231" y="1790040"/>
          <a:ext cx="3810720" cy="18291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niepodlegający amortyzacji- całkowity wydatek jest kwalifikowalny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l-PL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Sprzęt wypożyczony/wydzierżawiony (nie stosujemy amortyzacji)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-całkowity wydatek jest kwalifikowalny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4847524" y="1879333"/>
        <a:ext cx="3632134" cy="1650580"/>
      </dsp:txXfrm>
    </dsp:sp>
    <dsp:sp modelId="{97C21EAE-39AF-480B-9A39-886A8687DAA3}">
      <dsp:nvSpPr>
        <dsp:cNvPr id="0" name=""/>
        <dsp:cNvSpPr/>
      </dsp:nvSpPr>
      <dsp:spPr>
        <a:xfrm rot="8338460">
          <a:off x="2842690" y="1485809"/>
          <a:ext cx="9269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6984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5A008-908C-4318-93BE-6AD735DB5611}">
      <dsp:nvSpPr>
        <dsp:cNvPr id="0" name=""/>
        <dsp:cNvSpPr/>
      </dsp:nvSpPr>
      <dsp:spPr>
        <a:xfrm>
          <a:off x="0" y="1790044"/>
          <a:ext cx="3810720" cy="18291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Jedynie wartość amortyzacji poniesionej w czasie trwania projektu może być kwalifikowalna</a:t>
          </a:r>
          <a:endParaRPr lang="en-US" sz="16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89293" y="1879337"/>
        <a:ext cx="3632134" cy="16505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FECEF-EE3A-4F7B-8F26-0F070C7DC6C5}">
      <dsp:nvSpPr>
        <dsp:cNvPr id="0" name=""/>
        <dsp:cNvSpPr/>
      </dsp:nvSpPr>
      <dsp:spPr>
        <a:xfrm>
          <a:off x="7974" y="-1540"/>
          <a:ext cx="8126697" cy="2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0" strike="noStrike" kern="1200" baseline="0" noProof="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7974" y="-1540"/>
        <a:ext cx="8126697" cy="2301"/>
      </dsp:txXfrm>
    </dsp:sp>
    <dsp:sp modelId="{E550F244-876F-4419-8C35-0319CC3183FC}">
      <dsp:nvSpPr>
        <dsp:cNvPr id="0" name=""/>
        <dsp:cNvSpPr/>
      </dsp:nvSpPr>
      <dsp:spPr>
        <a:xfrm>
          <a:off x="7974" y="1540"/>
          <a:ext cx="8126697" cy="5022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400" b="0" strike="noStrike" kern="1200" baseline="0" dirty="0">
              <a:solidFill>
                <a:schemeClr val="tx1"/>
              </a:solidFill>
              <a:effectLst/>
              <a:latin typeface="Ope nsans"/>
            </a:rPr>
            <a:t>Planowane prace muszą mieć wyraźny związek </a:t>
          </a:r>
          <a:br>
            <a:rPr lang="pl-PL" sz="2400" b="0" strike="noStrike" kern="1200" baseline="0" dirty="0">
              <a:solidFill>
                <a:schemeClr val="tx1"/>
              </a:solidFill>
              <a:effectLst/>
              <a:latin typeface="Ope nsans"/>
            </a:rPr>
          </a:br>
          <a:r>
            <a:rPr lang="pl-PL" sz="2400" b="0" strike="noStrike" kern="1200" baseline="0" dirty="0">
              <a:solidFill>
                <a:schemeClr val="tx1"/>
              </a:solidFill>
              <a:effectLst/>
              <a:latin typeface="Ope nsans"/>
            </a:rPr>
            <a:t>z osiągnięciem celów projektu, </a:t>
          </a:r>
          <a:r>
            <a:rPr lang="pl-PL" sz="2400" b="1" strike="noStrike" kern="1200" baseline="0" dirty="0">
              <a:solidFill>
                <a:schemeClr val="tx1"/>
              </a:solidFill>
              <a:effectLst/>
              <a:latin typeface="Ope nsans"/>
            </a:rPr>
            <a:t>a zapotrzebowanie na ich wykonanie powinno być uzasadnione działaniami transgranicznymi.</a:t>
          </a:r>
          <a:endParaRPr lang="en-US" sz="2400" b="1" strike="noStrike" kern="1200" baseline="0" dirty="0">
            <a:solidFill>
              <a:schemeClr val="tx1"/>
            </a:solidFill>
            <a:effectLst/>
            <a:latin typeface="Ope nsans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400" b="0" strike="noStrike" kern="1200" baseline="0" dirty="0">
              <a:solidFill>
                <a:srgbClr val="FF0000"/>
              </a:solidFill>
              <a:effectLst/>
              <a:latin typeface="Ope nsans"/>
            </a:rPr>
            <a:t>Nowość! </a:t>
          </a:r>
          <a:r>
            <a:rPr lang="pl-PL" sz="2400" b="0" strike="noStrike" kern="1200" baseline="0" dirty="0">
              <a:solidFill>
                <a:schemeClr val="tx1"/>
              </a:solidFill>
              <a:effectLst/>
              <a:latin typeface="Ope nsans"/>
            </a:rPr>
            <a:t>Projekt techniczny nie musi być dołączony do projektu na etapie składania wniosku, należy złożyć jedynie załącznik z krótkim opisem (zakresem i wartością) robót budowlanych (więcej informacji w części 3.6.3. Podręcznika Programu)</a:t>
          </a:r>
          <a:endParaRPr lang="en-US" sz="2400" b="0" strike="noStrike" kern="1200" baseline="0" dirty="0">
            <a:solidFill>
              <a:schemeClr val="tx1"/>
            </a:solidFill>
            <a:effectLst/>
            <a:latin typeface="Ope nsans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400" b="0" strike="noStrike" kern="1200" baseline="0" dirty="0">
              <a:solidFill>
                <a:schemeClr val="tx1"/>
              </a:solidFill>
              <a:effectLst/>
              <a:latin typeface="Ope nsans"/>
            </a:rPr>
            <a:t> Projekt techniczny powinien zostać złożony po podjęciu przez WKM decyzji o wyborze projektów i </a:t>
          </a:r>
          <a:r>
            <a:rPr lang="pl-PL" sz="2400" b="1" strike="noStrike" kern="1200" baseline="0" dirty="0">
              <a:solidFill>
                <a:schemeClr val="tx1"/>
              </a:solidFill>
              <a:effectLst/>
              <a:latin typeface="Ope nsans"/>
            </a:rPr>
            <a:t>tylko te projekty, które przedstawią pełną dokumentację na etapie spełnienia warunków mogą być współfinansowane przez Program.</a:t>
          </a:r>
          <a:endParaRPr lang="en-US" sz="2400" b="1" strike="noStrike" kern="1200" baseline="0" dirty="0">
            <a:solidFill>
              <a:schemeClr val="tx1"/>
            </a:solidFill>
            <a:effectLst/>
            <a:latin typeface="Ope nsans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400" b="1" strike="noStrike" kern="1200" baseline="0" dirty="0">
            <a:solidFill>
              <a:schemeClr val="tx1"/>
            </a:solidFill>
            <a:effectLst/>
            <a:latin typeface="Ope nsans"/>
          </a:endParaRPr>
        </a:p>
      </dsp:txBody>
      <dsp:txXfrm>
        <a:off x="7974" y="1540"/>
        <a:ext cx="8126697" cy="502230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FECEF-EE3A-4F7B-8F26-0F070C7DC6C5}">
      <dsp:nvSpPr>
        <dsp:cNvPr id="0" name=""/>
        <dsp:cNvSpPr/>
      </dsp:nvSpPr>
      <dsp:spPr>
        <a:xfrm>
          <a:off x="0" y="26510"/>
          <a:ext cx="7560840" cy="112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noProof="0" dirty="0">
              <a:latin typeface="Ope nsans"/>
              <a:ea typeface="+mn-ea"/>
              <a:cs typeface="+mn-cs"/>
            </a:rPr>
            <a:t>Ważne!</a:t>
          </a:r>
          <a:endParaRPr lang="en-US" sz="2000" kern="1200" noProof="0" dirty="0">
            <a:latin typeface="Ope nsans"/>
            <a:ea typeface="+mn-ea"/>
            <a:cs typeface="+mn-cs"/>
          </a:endParaRPr>
        </a:p>
      </dsp:txBody>
      <dsp:txXfrm>
        <a:off x="0" y="26510"/>
        <a:ext cx="7560840" cy="1123200"/>
      </dsp:txXfrm>
    </dsp:sp>
    <dsp:sp modelId="{E550F244-876F-4419-8C35-0319CC3183FC}">
      <dsp:nvSpPr>
        <dsp:cNvPr id="0" name=""/>
        <dsp:cNvSpPr/>
      </dsp:nvSpPr>
      <dsp:spPr>
        <a:xfrm>
          <a:off x="0" y="825588"/>
          <a:ext cx="7560840" cy="3438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noProof="0" dirty="0">
            <a:latin typeface="Ope nsans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noProof="0" dirty="0">
              <a:latin typeface="Ope nsans"/>
              <a:ea typeface="+mn-ea"/>
              <a:cs typeface="+mn-cs"/>
            </a:rPr>
            <a:t>Łączna kwota w kategoriach budżetowych 5 i 6 nie może przekraczać 85% całkowitych kosztów kwalifikowalnych projektu. Jeśli łączna kwota tych kategorii (5. Wydatki na wyposażenie i 6. Infrastruktura i roboty budowlane) przewyższa 60% całkowitych kosztów kwalifikowalnych, taki projekt jest </a:t>
          </a:r>
          <a:r>
            <a:rPr lang="pl-PL" sz="2400" b="1" kern="1200" noProof="0" dirty="0">
              <a:latin typeface="Ope nsans"/>
              <a:ea typeface="+mn-ea"/>
              <a:cs typeface="+mn-cs"/>
            </a:rPr>
            <a:t>projektem inwestycyjnym</a:t>
          </a:r>
        </a:p>
      </dsp:txBody>
      <dsp:txXfrm>
        <a:off x="0" y="825588"/>
        <a:ext cx="7560840" cy="343865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24F37-9A4A-4F7F-97EB-547FAE47288D}">
      <dsp:nvSpPr>
        <dsp:cNvPr id="0" name=""/>
        <dsp:cNvSpPr/>
      </dsp:nvSpPr>
      <dsp:spPr>
        <a:xfrm>
          <a:off x="2583711" y="2032729"/>
          <a:ext cx="2345863" cy="20780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noProof="0" dirty="0">
              <a:latin typeface="Ope nsans"/>
              <a:ea typeface="+mn-ea"/>
              <a:cs typeface="+mn-cs"/>
            </a:rPr>
            <a:t>Wydatki kwalifikowalne</a:t>
          </a:r>
          <a:endParaRPr lang="en-US" sz="1800" b="1" kern="1200" noProof="0" dirty="0">
            <a:latin typeface="Ope nsans"/>
            <a:ea typeface="+mn-ea"/>
            <a:cs typeface="+mn-cs"/>
          </a:endParaRPr>
        </a:p>
      </dsp:txBody>
      <dsp:txXfrm>
        <a:off x="2927255" y="2337059"/>
        <a:ext cx="1658775" cy="1469437"/>
      </dsp:txXfrm>
    </dsp:sp>
    <dsp:sp modelId="{DDB407F0-88BD-4D37-A3CD-34D2D0E6DC91}">
      <dsp:nvSpPr>
        <dsp:cNvPr id="0" name=""/>
        <dsp:cNvSpPr/>
      </dsp:nvSpPr>
      <dsp:spPr>
        <a:xfrm rot="17461653">
          <a:off x="4028942" y="1916574"/>
          <a:ext cx="330033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330033" y="17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/>
        </a:p>
      </dsp:txBody>
      <dsp:txXfrm>
        <a:off x="4185708" y="1925917"/>
        <a:ext cx="16501" cy="16501"/>
      </dsp:txXfrm>
    </dsp:sp>
    <dsp:sp modelId="{B7AD06FE-217C-4190-A1BE-A7FDEF8BF612}">
      <dsp:nvSpPr>
        <dsp:cNvPr id="0" name=""/>
        <dsp:cNvSpPr/>
      </dsp:nvSpPr>
      <dsp:spPr>
        <a:xfrm>
          <a:off x="3504731" y="144015"/>
          <a:ext cx="2111896" cy="16723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noProof="0" dirty="0">
              <a:latin typeface="Ope nsans"/>
              <a:ea typeface="+mn-ea"/>
              <a:cs typeface="+mn-cs"/>
            </a:rPr>
            <a:t>Roboty budowlane</a:t>
          </a:r>
          <a:endParaRPr lang="en-US" sz="2000" kern="1200" noProof="0" dirty="0">
            <a:latin typeface="Ope nsans"/>
            <a:ea typeface="+mn-ea"/>
            <a:cs typeface="+mn-cs"/>
          </a:endParaRPr>
        </a:p>
      </dsp:txBody>
      <dsp:txXfrm>
        <a:off x="3814011" y="388927"/>
        <a:ext cx="1493336" cy="1182543"/>
      </dsp:txXfrm>
    </dsp:sp>
    <dsp:sp modelId="{C6F270E7-5AC3-444F-A814-B7E3B0993AB6}">
      <dsp:nvSpPr>
        <dsp:cNvPr id="0" name=""/>
        <dsp:cNvSpPr/>
      </dsp:nvSpPr>
      <dsp:spPr>
        <a:xfrm rot="20817325">
          <a:off x="4880450" y="2695450"/>
          <a:ext cx="849083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849083" y="17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/>
        </a:p>
      </dsp:txBody>
      <dsp:txXfrm>
        <a:off x="5283765" y="2691817"/>
        <a:ext cx="42454" cy="42454"/>
      </dsp:txXfrm>
    </dsp:sp>
    <dsp:sp modelId="{9CE2AA32-BC36-409D-882D-0D34EB533699}">
      <dsp:nvSpPr>
        <dsp:cNvPr id="0" name=""/>
        <dsp:cNvSpPr/>
      </dsp:nvSpPr>
      <dsp:spPr>
        <a:xfrm>
          <a:off x="5688635" y="1584180"/>
          <a:ext cx="1855035" cy="1650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noProof="0" dirty="0">
              <a:latin typeface="Ope nsans"/>
              <a:ea typeface="+mn-ea"/>
              <a:cs typeface="+mn-cs"/>
            </a:rPr>
            <a:t>Instalacje</a:t>
          </a:r>
          <a:endParaRPr lang="en-US" sz="2000" kern="1200" noProof="0" dirty="0">
            <a:latin typeface="Ope nsans"/>
            <a:ea typeface="+mn-ea"/>
            <a:cs typeface="+mn-cs"/>
          </a:endParaRPr>
        </a:p>
      </dsp:txBody>
      <dsp:txXfrm>
        <a:off x="5960299" y="1825841"/>
        <a:ext cx="1311707" cy="1166844"/>
      </dsp:txXfrm>
    </dsp:sp>
    <dsp:sp modelId="{84251BD2-397B-4842-B2DB-5CB71C2DE924}">
      <dsp:nvSpPr>
        <dsp:cNvPr id="0" name=""/>
        <dsp:cNvSpPr/>
      </dsp:nvSpPr>
      <dsp:spPr>
        <a:xfrm rot="1730771">
          <a:off x="4721265" y="3725166"/>
          <a:ext cx="507123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507123" y="17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/>
        </a:p>
      </dsp:txBody>
      <dsp:txXfrm>
        <a:off x="4962149" y="3730081"/>
        <a:ext cx="25356" cy="25356"/>
      </dsp:txXfrm>
    </dsp:sp>
    <dsp:sp modelId="{FF375C33-5485-47F8-ABED-72D08EF478A5}">
      <dsp:nvSpPr>
        <dsp:cNvPr id="0" name=""/>
        <dsp:cNvSpPr/>
      </dsp:nvSpPr>
      <dsp:spPr>
        <a:xfrm>
          <a:off x="4968556" y="3528390"/>
          <a:ext cx="2287363" cy="1681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latin typeface="Ope nsans"/>
              <a:ea typeface="+mn-ea"/>
              <a:cs typeface="+mn-cs"/>
            </a:rPr>
            <a:t>Pozostałe koszty niezbędne do realizacji robót budowlanych</a:t>
          </a:r>
          <a:endParaRPr lang="en-US" sz="1400" kern="1200" noProof="0" dirty="0">
            <a:latin typeface="Ope nsans"/>
            <a:ea typeface="+mn-ea"/>
            <a:cs typeface="+mn-cs"/>
          </a:endParaRPr>
        </a:p>
      </dsp:txBody>
      <dsp:txXfrm>
        <a:off x="5303533" y="3774672"/>
        <a:ext cx="1617409" cy="1189156"/>
      </dsp:txXfrm>
    </dsp:sp>
    <dsp:sp modelId="{BBC37876-5E51-4ED9-9BFA-552E24CA3756}">
      <dsp:nvSpPr>
        <dsp:cNvPr id="0" name=""/>
        <dsp:cNvSpPr/>
      </dsp:nvSpPr>
      <dsp:spPr>
        <a:xfrm rot="8480011">
          <a:off x="2576303" y="3859414"/>
          <a:ext cx="348086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348086" y="17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/>
        </a:p>
      </dsp:txBody>
      <dsp:txXfrm rot="10800000">
        <a:off x="2741644" y="3868306"/>
        <a:ext cx="17404" cy="17404"/>
      </dsp:txXfrm>
    </dsp:sp>
    <dsp:sp modelId="{7A5BF5B2-C28A-4BBE-8100-E59247722B8A}">
      <dsp:nvSpPr>
        <dsp:cNvPr id="0" name=""/>
        <dsp:cNvSpPr/>
      </dsp:nvSpPr>
      <dsp:spPr>
        <a:xfrm>
          <a:off x="936106" y="3744406"/>
          <a:ext cx="1956942" cy="16027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noProof="0" dirty="0">
              <a:latin typeface="Ope nsans"/>
              <a:ea typeface="+mn-ea"/>
              <a:cs typeface="+mn-cs"/>
            </a:rPr>
            <a:t>Renowacje</a:t>
          </a:r>
          <a:endParaRPr lang="en-US" sz="2000" kern="1200" noProof="0" dirty="0">
            <a:latin typeface="Ope nsans"/>
            <a:ea typeface="+mn-ea"/>
            <a:cs typeface="+mn-cs"/>
          </a:endParaRPr>
        </a:p>
      </dsp:txBody>
      <dsp:txXfrm>
        <a:off x="1222694" y="3979124"/>
        <a:ext cx="1383766" cy="1133316"/>
      </dsp:txXfrm>
    </dsp:sp>
    <dsp:sp modelId="{A1FA2488-B566-4C52-9B10-A0604623245E}">
      <dsp:nvSpPr>
        <dsp:cNvPr id="0" name=""/>
        <dsp:cNvSpPr/>
      </dsp:nvSpPr>
      <dsp:spPr>
        <a:xfrm rot="11171567">
          <a:off x="1715230" y="2880406"/>
          <a:ext cx="879749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879749" y="17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/>
        </a:p>
      </dsp:txBody>
      <dsp:txXfrm rot="10800000">
        <a:off x="2133111" y="2876005"/>
        <a:ext cx="43987" cy="43987"/>
      </dsp:txXfrm>
    </dsp:sp>
    <dsp:sp modelId="{80045E1E-196F-46F7-8304-CC45E9EE50F1}">
      <dsp:nvSpPr>
        <dsp:cNvPr id="0" name=""/>
        <dsp:cNvSpPr/>
      </dsp:nvSpPr>
      <dsp:spPr>
        <a:xfrm>
          <a:off x="216028" y="2016229"/>
          <a:ext cx="1506162" cy="1506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noProof="0" dirty="0">
              <a:latin typeface="Ope nsans"/>
              <a:ea typeface="+mn-ea"/>
              <a:cs typeface="+mn-cs"/>
            </a:rPr>
            <a:t>Dostawy</a:t>
          </a:r>
          <a:endParaRPr lang="en-US" sz="2000" kern="1200" noProof="0" dirty="0">
            <a:latin typeface="Ope nsans"/>
            <a:ea typeface="+mn-ea"/>
            <a:cs typeface="+mn-cs"/>
          </a:endParaRPr>
        </a:p>
      </dsp:txBody>
      <dsp:txXfrm>
        <a:off x="436600" y="2236801"/>
        <a:ext cx="1065018" cy="1065018"/>
      </dsp:txXfrm>
    </dsp:sp>
    <dsp:sp modelId="{61376367-495F-40E6-A04E-16AA7842B22C}">
      <dsp:nvSpPr>
        <dsp:cNvPr id="0" name=""/>
        <dsp:cNvSpPr/>
      </dsp:nvSpPr>
      <dsp:spPr>
        <a:xfrm rot="13340778">
          <a:off x="1887582" y="1901794"/>
          <a:ext cx="1209309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1209309" y="17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/>
        </a:p>
      </dsp:txBody>
      <dsp:txXfrm rot="10800000">
        <a:off x="2462004" y="1889155"/>
        <a:ext cx="60465" cy="60465"/>
      </dsp:txXfrm>
    </dsp:sp>
    <dsp:sp modelId="{C8F1DA4D-8548-4AF0-900B-4CF3BEB623A1}">
      <dsp:nvSpPr>
        <dsp:cNvPr id="0" name=""/>
        <dsp:cNvSpPr/>
      </dsp:nvSpPr>
      <dsp:spPr>
        <a:xfrm>
          <a:off x="432049" y="72008"/>
          <a:ext cx="1904226" cy="16749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latin typeface="Ope nsans"/>
              <a:ea typeface="+mn-ea"/>
              <a:cs typeface="+mn-cs"/>
            </a:rPr>
            <a:t>Przygotowanie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latin typeface="Ope nsans"/>
              <a:ea typeface="+mn-ea"/>
              <a:cs typeface="+mn-cs"/>
            </a:rPr>
            <a:t>placu budowy</a:t>
          </a:r>
          <a:endParaRPr lang="en-US" sz="1400" kern="1200" noProof="0" dirty="0">
            <a:latin typeface="Ope nsans"/>
            <a:ea typeface="+mn-ea"/>
            <a:cs typeface="+mn-cs"/>
          </a:endParaRPr>
        </a:p>
      </dsp:txBody>
      <dsp:txXfrm>
        <a:off x="710916" y="317298"/>
        <a:ext cx="1346492" cy="118436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5774F-823C-4357-B78B-DCCA76E67863}">
      <dsp:nvSpPr>
        <dsp:cNvPr id="0" name=""/>
        <dsp:cNvSpPr/>
      </dsp:nvSpPr>
      <dsp:spPr>
        <a:xfrm rot="16200000">
          <a:off x="805259" y="-805259"/>
          <a:ext cx="2262981" cy="38735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noProof="0" dirty="0">
            <a:latin typeface="Ope nsans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noProof="0" dirty="0">
            <a:latin typeface="Ope nsans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latin typeface="Ope nsans"/>
              <a:ea typeface="+mn-ea"/>
              <a:cs typeface="+mn-cs"/>
            </a:rPr>
            <a:t>Koszty infrastruktury i prac budowlanych są kwalifikowalne, jeśli zostały zaakceptowane przez WKM przy zatwierdzaniu projektu do dofinansowania</a:t>
          </a:r>
          <a:endParaRPr lang="en-US" sz="1400" kern="1200" noProof="0" dirty="0">
            <a:latin typeface="Ope nsans"/>
            <a:ea typeface="+mn-ea"/>
            <a:cs typeface="+mn-cs"/>
          </a:endParaRPr>
        </a:p>
      </dsp:txBody>
      <dsp:txXfrm rot="5400000">
        <a:off x="-1" y="1"/>
        <a:ext cx="3873500" cy="1697236"/>
      </dsp:txXfrm>
    </dsp:sp>
    <dsp:sp modelId="{FAEEB4F5-C564-4F0A-979B-9B8F628B139F}">
      <dsp:nvSpPr>
        <dsp:cNvPr id="0" name=""/>
        <dsp:cNvSpPr/>
      </dsp:nvSpPr>
      <dsp:spPr>
        <a:xfrm>
          <a:off x="3873500" y="0"/>
          <a:ext cx="3873500" cy="226298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noProof="0" dirty="0">
            <a:latin typeface="Ope nsans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noProof="0" dirty="0">
            <a:latin typeface="Ope nsans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latin typeface="Ope nsans"/>
              <a:ea typeface="+mn-ea"/>
              <a:cs typeface="+mn-cs"/>
            </a:rPr>
            <a:t>Infrastruktura i roboty budowlane będą wynikiem działań w ramach współpracy transgranicznej, ukierunkowanych konkretnie na rzecz rozwoju obszaru Programu</a:t>
          </a:r>
          <a:endParaRPr lang="en-US" sz="1400" kern="1200" noProof="0" dirty="0">
            <a:latin typeface="Ope nsans"/>
            <a:ea typeface="+mn-ea"/>
            <a:cs typeface="+mn-cs"/>
          </a:endParaRPr>
        </a:p>
      </dsp:txBody>
      <dsp:txXfrm>
        <a:off x="3873500" y="0"/>
        <a:ext cx="3873500" cy="1697236"/>
      </dsp:txXfrm>
    </dsp:sp>
    <dsp:sp modelId="{995366B7-544C-4181-829A-3254CFC5B6C5}">
      <dsp:nvSpPr>
        <dsp:cNvPr id="0" name=""/>
        <dsp:cNvSpPr/>
      </dsp:nvSpPr>
      <dsp:spPr>
        <a:xfrm rot="10800000">
          <a:off x="0" y="2262981"/>
          <a:ext cx="3873500" cy="226298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latin typeface="Ope nsans"/>
              <a:ea typeface="+mn-ea"/>
              <a:cs typeface="+mn-cs"/>
            </a:rPr>
            <a:t>Wydatki związane z infrastrukturą i budową będą finansowane tylko wtedy, gdy mają zasadnicze znaczenie dla osiągnięcia produktów i rezultatów projektu oraz jeśli są jasno opisane we wniosku o dofinansowanie.</a:t>
          </a:r>
          <a:endParaRPr lang="en-US" sz="1400" kern="1200" noProof="0" dirty="0">
            <a:latin typeface="Ope nsans"/>
            <a:ea typeface="+mn-ea"/>
            <a:cs typeface="+mn-cs"/>
          </a:endParaRPr>
        </a:p>
      </dsp:txBody>
      <dsp:txXfrm rot="10800000">
        <a:off x="0" y="2828726"/>
        <a:ext cx="3873500" cy="1697236"/>
      </dsp:txXfrm>
    </dsp:sp>
    <dsp:sp modelId="{1EDE3688-3104-4E60-8CA3-0FDA55211D6F}">
      <dsp:nvSpPr>
        <dsp:cNvPr id="0" name=""/>
        <dsp:cNvSpPr/>
      </dsp:nvSpPr>
      <dsp:spPr>
        <a:xfrm rot="5400000">
          <a:off x="4678759" y="1457722"/>
          <a:ext cx="2262981" cy="38735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latin typeface="Ope nsans"/>
              <a:ea typeface="+mn-ea"/>
              <a:cs typeface="+mn-cs"/>
            </a:rPr>
            <a:t>Wydatki są kwalifikowalne, jeżeli żadne inne fundusze UE/ regionalne/ krajowe nie przyczyniły się do sfinansowania tej samem pozycji wydatków (podwójne finansowanie nie jest dozwolone)</a:t>
          </a:r>
          <a:endParaRPr lang="en-US" sz="1400" kern="1200" noProof="0" dirty="0">
            <a:latin typeface="Ope nsans"/>
            <a:ea typeface="+mn-ea"/>
            <a:cs typeface="+mn-cs"/>
          </a:endParaRPr>
        </a:p>
      </dsp:txBody>
      <dsp:txXfrm rot="-5400000">
        <a:off x="3873499" y="2828726"/>
        <a:ext cx="3873500" cy="1697236"/>
      </dsp:txXfrm>
    </dsp:sp>
    <dsp:sp modelId="{25090098-69FD-45A5-B67F-4695329EFD84}">
      <dsp:nvSpPr>
        <dsp:cNvPr id="0" name=""/>
        <dsp:cNvSpPr/>
      </dsp:nvSpPr>
      <dsp:spPr>
        <a:xfrm>
          <a:off x="2698760" y="1828794"/>
          <a:ext cx="2324100" cy="113149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Ope nsans"/>
              <a:ea typeface="+mn-ea"/>
              <a:cs typeface="+mn-cs"/>
            </a:rPr>
            <a:t>Infrastruktura i roboty budowlane</a:t>
          </a:r>
          <a:endParaRPr lang="en-US" sz="1600" kern="1200" noProof="0" dirty="0">
            <a:latin typeface="Ope nsans"/>
            <a:ea typeface="+mn-ea"/>
            <a:cs typeface="+mn-cs"/>
          </a:endParaRPr>
        </a:p>
      </dsp:txBody>
      <dsp:txXfrm>
        <a:off x="2753995" y="1884029"/>
        <a:ext cx="2213630" cy="102102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5774F-823C-4357-B78B-DCCA76E67863}">
      <dsp:nvSpPr>
        <dsp:cNvPr id="0" name=""/>
        <dsp:cNvSpPr/>
      </dsp:nvSpPr>
      <dsp:spPr>
        <a:xfrm rot="16200000">
          <a:off x="774086" y="-774086"/>
          <a:ext cx="2520280" cy="406845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latin typeface="Ope nsans"/>
              <a:ea typeface="+mn-ea"/>
              <a:cs typeface="+mn-cs"/>
            </a:rPr>
            <a:t>Wszystkie wydatki podlegają obowiązującym zasadom zamówień publicznych, a każdy partner w projekcie jest odpowiedzialny za przestrzeganie tych zasad.</a:t>
          </a:r>
          <a:endParaRPr lang="en-US" sz="1400" kern="1200" noProof="0" dirty="0">
            <a:latin typeface="Ope nsans"/>
            <a:ea typeface="+mn-ea"/>
            <a:cs typeface="+mn-cs"/>
          </a:endParaRPr>
        </a:p>
      </dsp:txBody>
      <dsp:txXfrm rot="5400000">
        <a:off x="-1" y="1"/>
        <a:ext cx="4068452" cy="1890210"/>
      </dsp:txXfrm>
    </dsp:sp>
    <dsp:sp modelId="{FAEEB4F5-C564-4F0A-979B-9B8F628B139F}">
      <dsp:nvSpPr>
        <dsp:cNvPr id="0" name=""/>
        <dsp:cNvSpPr/>
      </dsp:nvSpPr>
      <dsp:spPr>
        <a:xfrm>
          <a:off x="4068452" y="0"/>
          <a:ext cx="4068452" cy="25202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noProof="0" dirty="0">
            <a:latin typeface="Ope nsans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noProof="0" dirty="0">
            <a:latin typeface="Ope nsans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latin typeface="Ope nsans"/>
              <a:ea typeface="+mn-ea"/>
              <a:cs typeface="+mn-cs"/>
            </a:rPr>
            <a:t>Wszystkie obowiązkowe wymagania określone przez UE i ustawodawstwo krajowe związane </a:t>
          </a:r>
          <a:br>
            <a:rPr lang="pl-PL" sz="1400" kern="1200" noProof="0" dirty="0">
              <a:latin typeface="Ope nsans"/>
              <a:ea typeface="+mn-ea"/>
              <a:cs typeface="+mn-cs"/>
            </a:rPr>
          </a:br>
          <a:r>
            <a:rPr lang="pl-PL" sz="1400" kern="1200" noProof="0" dirty="0">
              <a:latin typeface="Ope nsans"/>
              <a:ea typeface="+mn-ea"/>
              <a:cs typeface="+mn-cs"/>
            </a:rPr>
            <a:t>z inwestycjami w infrastrukturę i wszystkimi warunkami technicznymi związanymi</a:t>
          </a:r>
          <a:br>
            <a:rPr lang="pl-PL" sz="1400" kern="1200" noProof="0" dirty="0">
              <a:latin typeface="Ope nsans"/>
              <a:ea typeface="+mn-ea"/>
              <a:cs typeface="+mn-cs"/>
            </a:rPr>
          </a:br>
          <a:r>
            <a:rPr lang="pl-PL" sz="1400" kern="1200" noProof="0" dirty="0">
              <a:latin typeface="Ope nsans"/>
              <a:ea typeface="+mn-ea"/>
              <a:cs typeface="+mn-cs"/>
            </a:rPr>
            <a:t> z inwestycją muszą zostać spełnione, aby rozpocząć procedury zamówień robót budowlanych</a:t>
          </a:r>
          <a:endParaRPr lang="en-US" sz="1400" kern="1200" noProof="0" dirty="0">
            <a:latin typeface="Ope nsans"/>
            <a:ea typeface="+mn-ea"/>
            <a:cs typeface="+mn-cs"/>
          </a:endParaRPr>
        </a:p>
      </dsp:txBody>
      <dsp:txXfrm>
        <a:off x="4068452" y="0"/>
        <a:ext cx="4068452" cy="1890210"/>
      </dsp:txXfrm>
    </dsp:sp>
    <dsp:sp modelId="{995366B7-544C-4181-829A-3254CFC5B6C5}">
      <dsp:nvSpPr>
        <dsp:cNvPr id="0" name=""/>
        <dsp:cNvSpPr/>
      </dsp:nvSpPr>
      <dsp:spPr>
        <a:xfrm rot="10800000">
          <a:off x="0" y="2520280"/>
          <a:ext cx="4068452" cy="25202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latin typeface="Ope nsans"/>
              <a:ea typeface="+mn-ea"/>
              <a:cs typeface="+mn-cs"/>
            </a:rPr>
            <a:t>Pełne koszty infrastruktury i prac budowlanych mogą być kwalifikowalne w ramach tej kategorii budżetowej, o ile są w pełni uzasadnione w ramach działań projektowych, a końcowy wynik prac infrastrukturalnych i budowlanych jest produktem projektu.</a:t>
          </a:r>
          <a:endParaRPr lang="en-US" sz="1400" kern="1200" noProof="0" dirty="0">
            <a:latin typeface="Ope nsans"/>
            <a:ea typeface="+mn-ea"/>
            <a:cs typeface="+mn-cs"/>
          </a:endParaRPr>
        </a:p>
      </dsp:txBody>
      <dsp:txXfrm rot="10800000">
        <a:off x="0" y="3150349"/>
        <a:ext cx="4068452" cy="1890210"/>
      </dsp:txXfrm>
    </dsp:sp>
    <dsp:sp modelId="{1EDE3688-3104-4E60-8CA3-0FDA55211D6F}">
      <dsp:nvSpPr>
        <dsp:cNvPr id="0" name=""/>
        <dsp:cNvSpPr/>
      </dsp:nvSpPr>
      <dsp:spPr>
        <a:xfrm rot="5400000">
          <a:off x="4842538" y="1746194"/>
          <a:ext cx="2520280" cy="406845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latin typeface="Ope nsans"/>
              <a:ea typeface="+mn-ea"/>
              <a:cs typeface="+mn-cs"/>
            </a:rPr>
            <a:t>Przeznaczenie i własność infrastruktury nie mogą ulec zmianie przez co najmniej 5 lat od daty zakończenia projektu.</a:t>
          </a:r>
          <a:endParaRPr lang="en-US" sz="1400" kern="1200" noProof="0" dirty="0">
            <a:latin typeface="Ope nsans"/>
            <a:ea typeface="+mn-ea"/>
            <a:cs typeface="+mn-cs"/>
          </a:endParaRPr>
        </a:p>
      </dsp:txBody>
      <dsp:txXfrm rot="-5400000">
        <a:off x="4068452" y="3150349"/>
        <a:ext cx="4068452" cy="1890210"/>
      </dsp:txXfrm>
    </dsp:sp>
    <dsp:sp modelId="{25090098-69FD-45A5-B67F-4695329EFD84}">
      <dsp:nvSpPr>
        <dsp:cNvPr id="0" name=""/>
        <dsp:cNvSpPr/>
      </dsp:nvSpPr>
      <dsp:spPr>
        <a:xfrm>
          <a:off x="2847916" y="1890209"/>
          <a:ext cx="2441071" cy="126014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Ope nsans"/>
              <a:ea typeface="+mn-ea"/>
              <a:cs typeface="+mn-cs"/>
            </a:rPr>
            <a:t>Infrastruktura i roboty budowlane</a:t>
          </a:r>
          <a:endParaRPr lang="en-US" sz="1600" kern="1200" noProof="0" dirty="0">
            <a:latin typeface="Ope nsans"/>
            <a:ea typeface="+mn-ea"/>
            <a:cs typeface="+mn-cs"/>
          </a:endParaRPr>
        </a:p>
      </dsp:txBody>
      <dsp:txXfrm>
        <a:off x="2909431" y="1951724"/>
        <a:ext cx="2318041" cy="113711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BD398-D1AF-41A9-8DBB-2EF8EF97D06D}">
      <dsp:nvSpPr>
        <dsp:cNvPr id="0" name=""/>
        <dsp:cNvSpPr/>
      </dsp:nvSpPr>
      <dsp:spPr>
        <a:xfrm>
          <a:off x="3079" y="151"/>
          <a:ext cx="8562793" cy="1857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Ryczałt w wysokości </a:t>
          </a:r>
          <a:r>
            <a:rPr lang="pl-PL" sz="1800" b="1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2000,00 EUR </a:t>
          </a:r>
          <a:r>
            <a:rPr lang="pl-PL" sz="1800" b="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na pokrycie kosztów poniesionych przez wszystkich partnerów projektu związanych z przygotowaniem wniosku aplikacyjnego.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Zostaną zwrócone Beneficjentowi Wiodącemu </a:t>
          </a:r>
          <a:r>
            <a:rPr lang="pl-PL" sz="1800" b="1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tylko raz- przy pierwszym skonsolidowanym raporcie z wdrażania</a:t>
          </a:r>
        </a:p>
      </dsp:txBody>
      <dsp:txXfrm>
        <a:off x="57477" y="54549"/>
        <a:ext cx="8453997" cy="1748500"/>
      </dsp:txXfrm>
    </dsp:sp>
    <dsp:sp modelId="{3C33AB8A-FCE0-4C65-992A-0BD278B4685C}">
      <dsp:nvSpPr>
        <dsp:cNvPr id="0" name=""/>
        <dsp:cNvSpPr/>
      </dsp:nvSpPr>
      <dsp:spPr>
        <a:xfrm>
          <a:off x="3079" y="2136742"/>
          <a:ext cx="2702901" cy="2975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przygotowawcze związane ze spotkaniami beneficjentów (również w trybie online)</a:t>
          </a:r>
        </a:p>
      </dsp:txBody>
      <dsp:txXfrm>
        <a:off x="82244" y="2215907"/>
        <a:ext cx="2544571" cy="2817344"/>
      </dsp:txXfrm>
    </dsp:sp>
    <dsp:sp modelId="{0EF91671-72F2-4FB6-AB68-1503672F0DC3}">
      <dsp:nvSpPr>
        <dsp:cNvPr id="0" name=""/>
        <dsp:cNvSpPr/>
      </dsp:nvSpPr>
      <dsp:spPr>
        <a:xfrm>
          <a:off x="2933025" y="2136742"/>
          <a:ext cx="2702901" cy="2975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przygotowawcze związane z organizacją tłumaczeń podczas spotkań beneficjentów</a:t>
          </a:r>
        </a:p>
      </dsp:txBody>
      <dsp:txXfrm>
        <a:off x="3012190" y="2215907"/>
        <a:ext cx="2544571" cy="2817344"/>
      </dsp:txXfrm>
    </dsp:sp>
    <dsp:sp modelId="{D24403CE-41A9-4930-A2FE-215921F740EB}">
      <dsp:nvSpPr>
        <dsp:cNvPr id="0" name=""/>
        <dsp:cNvSpPr/>
      </dsp:nvSpPr>
      <dsp:spPr>
        <a:xfrm>
          <a:off x="5862970" y="2136742"/>
          <a:ext cx="2702901" cy="2975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Organizacja wydarzeń, również w trybie online (spotkania beneficjentów</a:t>
          </a:r>
          <a:r>
            <a:rPr lang="en-US" sz="16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)</a:t>
          </a:r>
          <a:endParaRPr lang="pl-PL" sz="1600" kern="120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942135" y="2215907"/>
        <a:ext cx="2544571" cy="281734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C858E-FB0D-42C3-9E12-1BCD55C2E4AD}">
      <dsp:nvSpPr>
        <dsp:cNvPr id="0" name=""/>
        <dsp:cNvSpPr/>
      </dsp:nvSpPr>
      <dsp:spPr>
        <a:xfrm>
          <a:off x="0" y="553422"/>
          <a:ext cx="8784976" cy="409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1353820" rIns="68181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Grzywny, kary finansowe i wydatki na spory prawne i sądowe,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poniesione i/lub zapłacone poza okresem trwania projektu (z wyjątkiem kosztów przygotowawczych),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związane z wahaniami kursu walut (różnice kursowe),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Odsetki od zadłużenia,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Możliwy do odzyskania VAT,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Opłaty za krajowe transakcje finansowe,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Wkład rzeczowy</a:t>
          </a:r>
          <a:endParaRPr lang="en-US" sz="20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0" y="553422"/>
        <a:ext cx="8784976" cy="4095000"/>
      </dsp:txXfrm>
    </dsp:sp>
    <dsp:sp modelId="{CE7D1B12-1B52-4EA4-85B5-4B66D0DCB9A5}">
      <dsp:nvSpPr>
        <dsp:cNvPr id="0" name=""/>
        <dsp:cNvSpPr/>
      </dsp:nvSpPr>
      <dsp:spPr>
        <a:xfrm>
          <a:off x="439248" y="536153"/>
          <a:ext cx="6739956" cy="9766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Przykłady wydatków niekwalifikowalnych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486925" y="583830"/>
        <a:ext cx="6644602" cy="881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7A6EE-A14A-4DD6-977B-70CC26A97915}">
      <dsp:nvSpPr>
        <dsp:cNvPr id="0" name=""/>
        <dsp:cNvSpPr/>
      </dsp:nvSpPr>
      <dsp:spPr>
        <a:xfrm>
          <a:off x="0" y="1476"/>
          <a:ext cx="7747000" cy="6889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latin typeface="Ope nsans"/>
            </a:rPr>
            <a:t>Poniesione i opłacone przez beneficjentów podczas okresu wdrażania projektu</a:t>
          </a:r>
        </a:p>
      </dsp:txBody>
      <dsp:txXfrm>
        <a:off x="33631" y="35107"/>
        <a:ext cx="7679738" cy="621674"/>
      </dsp:txXfrm>
    </dsp:sp>
    <dsp:sp modelId="{5EEF7EBE-F34F-4679-BD47-D33A12392373}">
      <dsp:nvSpPr>
        <dsp:cNvPr id="0" name=""/>
        <dsp:cNvSpPr/>
      </dsp:nvSpPr>
      <dsp:spPr>
        <a:xfrm>
          <a:off x="0" y="701430"/>
          <a:ext cx="7747000" cy="6501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noProof="0" dirty="0">
              <a:solidFill>
                <a:srgbClr val="FF0000"/>
              </a:solidFill>
              <a:latin typeface="Ope nsans"/>
            </a:rPr>
            <a:t>Nowość! </a:t>
          </a:r>
          <a:r>
            <a:rPr lang="pl-PL" sz="1800" b="0" kern="1200" noProof="0" dirty="0">
              <a:solidFill>
                <a:schemeClr val="tx1"/>
              </a:solidFill>
              <a:latin typeface="Ope nsans"/>
            </a:rPr>
            <a:t>Wydatki na działania projektowe mające na celu walkę ze skutkami pandemii COVID-19 kwalifikowalne od 1 lutego 2020 r.  </a:t>
          </a:r>
          <a:endParaRPr lang="en-US" sz="1800" b="0" kern="1200" noProof="0" dirty="0">
            <a:solidFill>
              <a:srgbClr val="FF0000"/>
            </a:solidFill>
            <a:latin typeface="Ope nsans"/>
          </a:endParaRPr>
        </a:p>
      </dsp:txBody>
      <dsp:txXfrm>
        <a:off x="31739" y="733169"/>
        <a:ext cx="7683522" cy="586691"/>
      </dsp:txXfrm>
    </dsp:sp>
    <dsp:sp modelId="{9743E452-A8A8-40E6-A23B-E6CB45C6A98B}">
      <dsp:nvSpPr>
        <dsp:cNvPr id="0" name=""/>
        <dsp:cNvSpPr/>
      </dsp:nvSpPr>
      <dsp:spPr>
        <a:xfrm>
          <a:off x="0" y="1344029"/>
          <a:ext cx="7747000" cy="450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latin typeface="Ope nsans"/>
            </a:rPr>
            <a:t>Niezbędne dla wdrażania projektu</a:t>
          </a:r>
          <a:endParaRPr lang="en-US" sz="1800" kern="1200" noProof="0" dirty="0">
            <a:latin typeface="Ope nsans"/>
          </a:endParaRPr>
        </a:p>
      </dsp:txBody>
      <dsp:txXfrm>
        <a:off x="21995" y="1366024"/>
        <a:ext cx="7703010" cy="406574"/>
      </dsp:txXfrm>
    </dsp:sp>
    <dsp:sp modelId="{2A60285A-82A5-47A8-B9C1-7624BD202C13}">
      <dsp:nvSpPr>
        <dsp:cNvPr id="0" name=""/>
        <dsp:cNvSpPr/>
      </dsp:nvSpPr>
      <dsp:spPr>
        <a:xfrm>
          <a:off x="0" y="1824201"/>
          <a:ext cx="7747000" cy="6889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latin typeface="Ope nsans"/>
            </a:rPr>
            <a:t>Uzasadnione, poniesione zgodnie z zasadami efektywności, oszczędności i skuteczności, celowości (efektywność kosztów)</a:t>
          </a:r>
        </a:p>
      </dsp:txBody>
      <dsp:txXfrm>
        <a:off x="33631" y="1857832"/>
        <a:ext cx="7679738" cy="621674"/>
      </dsp:txXfrm>
    </dsp:sp>
    <dsp:sp modelId="{DA53DE48-9125-48A3-BAB0-89382507BF13}">
      <dsp:nvSpPr>
        <dsp:cNvPr id="0" name=""/>
        <dsp:cNvSpPr/>
      </dsp:nvSpPr>
      <dsp:spPr>
        <a:xfrm>
          <a:off x="0" y="2524155"/>
          <a:ext cx="7747000" cy="8668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latin typeface="Ope nsans"/>
            </a:rPr>
            <a:t>Zgodne z obowiązującym Programem Unii Europejskiej i przepisami krajowymi oraz zgodne z zasadami gospodarności w zarządzaniu finansami</a:t>
          </a:r>
        </a:p>
      </dsp:txBody>
      <dsp:txXfrm>
        <a:off x="42315" y="2566470"/>
        <a:ext cx="7662370" cy="782196"/>
      </dsp:txXfrm>
    </dsp:sp>
    <dsp:sp modelId="{6673E1FE-E13E-4610-911F-13398C99A05B}">
      <dsp:nvSpPr>
        <dsp:cNvPr id="0" name=""/>
        <dsp:cNvSpPr/>
      </dsp:nvSpPr>
      <dsp:spPr>
        <a:xfrm>
          <a:off x="0" y="3402000"/>
          <a:ext cx="7747000" cy="8259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latin typeface="Ope nsans"/>
            </a:rPr>
            <a:t>Możliwe do zidentyfikowania oraz zweryfikowania i zaksięgowane zgodnie z odpowiednimi zasadami rachunkowości (wyjątek: stawki ryczałtowe </a:t>
          </a:r>
          <a:br>
            <a:rPr lang="pl-PL" sz="1800" kern="1200" noProof="0" dirty="0">
              <a:latin typeface="Ope nsans"/>
            </a:rPr>
          </a:br>
          <a:r>
            <a:rPr lang="pl-PL" sz="1800" kern="1200" noProof="0" dirty="0">
              <a:latin typeface="Ope nsans"/>
            </a:rPr>
            <a:t>i kwoty ryczałtowe</a:t>
          </a:r>
          <a:r>
            <a:rPr lang="pl-PL" sz="1800" kern="1200" noProof="0" dirty="0"/>
            <a:t>)</a:t>
          </a:r>
        </a:p>
      </dsp:txBody>
      <dsp:txXfrm>
        <a:off x="40321" y="3442321"/>
        <a:ext cx="7666358" cy="745337"/>
      </dsp:txXfrm>
    </dsp:sp>
    <dsp:sp modelId="{82267EA3-470C-4011-A64B-82D2AABD0385}">
      <dsp:nvSpPr>
        <dsp:cNvPr id="0" name=""/>
        <dsp:cNvSpPr/>
      </dsp:nvSpPr>
      <dsp:spPr>
        <a:xfrm>
          <a:off x="0" y="4223598"/>
          <a:ext cx="7747000" cy="6889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latin typeface="Open Sans"/>
            </a:rPr>
            <a:t>Zakaz podwójnego finansowania wydatków.</a:t>
          </a:r>
          <a:endParaRPr lang="en-US" sz="1800" kern="1200" noProof="0" dirty="0">
            <a:latin typeface="Open Sans"/>
          </a:endParaRPr>
        </a:p>
      </dsp:txBody>
      <dsp:txXfrm>
        <a:off x="33631" y="4257229"/>
        <a:ext cx="7679738" cy="621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E3D76-CEBD-4ADF-8197-E70A0FA7C814}">
      <dsp:nvSpPr>
        <dsp:cNvPr id="0" name=""/>
        <dsp:cNvSpPr/>
      </dsp:nvSpPr>
      <dsp:spPr>
        <a:xfrm>
          <a:off x="0" y="40881"/>
          <a:ext cx="589225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1.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personelu</a:t>
          </a:r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</a:t>
          </a:r>
          <a:endParaRPr lang="pl-PL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28100" y="68981"/>
        <a:ext cx="5836053" cy="519439"/>
      </dsp:txXfrm>
    </dsp:sp>
    <dsp:sp modelId="{6BABD2D7-48A9-4A64-876B-792660EB46CD}">
      <dsp:nvSpPr>
        <dsp:cNvPr id="0" name=""/>
        <dsp:cNvSpPr/>
      </dsp:nvSpPr>
      <dsp:spPr>
        <a:xfrm>
          <a:off x="0" y="685641"/>
          <a:ext cx="589225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2. Wydatki biurowe i administracyjne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28100" y="713741"/>
        <a:ext cx="5836053" cy="519439"/>
      </dsp:txXfrm>
    </dsp:sp>
    <dsp:sp modelId="{4CF9E9F3-C33B-4F65-B8C8-FDF76663D3AF}">
      <dsp:nvSpPr>
        <dsp:cNvPr id="0" name=""/>
        <dsp:cNvSpPr/>
      </dsp:nvSpPr>
      <dsp:spPr>
        <a:xfrm>
          <a:off x="0" y="1330401"/>
          <a:ext cx="589225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3.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podróży i zakwaterowania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28100" y="1358501"/>
        <a:ext cx="5836053" cy="519439"/>
      </dsp:txXfrm>
    </dsp:sp>
    <dsp:sp modelId="{8F721B8C-9408-4EBA-A7D4-9D50579F1AF7}">
      <dsp:nvSpPr>
        <dsp:cNvPr id="0" name=""/>
        <dsp:cNvSpPr/>
      </dsp:nvSpPr>
      <dsp:spPr>
        <a:xfrm>
          <a:off x="0" y="1975161"/>
          <a:ext cx="589225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4.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ekspertyz i usług zewnętrznych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28100" y="2003261"/>
        <a:ext cx="5836053" cy="519439"/>
      </dsp:txXfrm>
    </dsp:sp>
    <dsp:sp modelId="{F4795092-8443-40C7-AC9B-4A40775F7155}">
      <dsp:nvSpPr>
        <dsp:cNvPr id="0" name=""/>
        <dsp:cNvSpPr/>
      </dsp:nvSpPr>
      <dsp:spPr>
        <a:xfrm>
          <a:off x="0" y="2619921"/>
          <a:ext cx="589225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5.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Wydatki na wyposażenie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28100" y="2648021"/>
        <a:ext cx="5836053" cy="519439"/>
      </dsp:txXfrm>
    </dsp:sp>
    <dsp:sp modelId="{50F034E5-585E-40EA-88E3-97696EE90B33}">
      <dsp:nvSpPr>
        <dsp:cNvPr id="0" name=""/>
        <dsp:cNvSpPr/>
      </dsp:nvSpPr>
      <dsp:spPr>
        <a:xfrm>
          <a:off x="0" y="3264681"/>
          <a:ext cx="589225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6.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Infrastruktura i roboty budowlane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28100" y="3292781"/>
        <a:ext cx="5836053" cy="519439"/>
      </dsp:txXfrm>
    </dsp:sp>
    <dsp:sp modelId="{86D8A0E3-A7F4-4BE4-82FE-7F1D0A71F96A}">
      <dsp:nvSpPr>
        <dsp:cNvPr id="0" name=""/>
        <dsp:cNvSpPr/>
      </dsp:nvSpPr>
      <dsp:spPr>
        <a:xfrm>
          <a:off x="0" y="3909441"/>
          <a:ext cx="589225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7. </a:t>
          </a: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Koszty przygotowawcze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28100" y="3937541"/>
        <a:ext cx="5836053" cy="51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F93DF-C358-4D67-AEB6-1B90207CF7C8}">
      <dsp:nvSpPr>
        <dsp:cNvPr id="0" name=""/>
        <dsp:cNvSpPr/>
      </dsp:nvSpPr>
      <dsp:spPr>
        <a:xfrm>
          <a:off x="4493452" y="1320933"/>
          <a:ext cx="1998028" cy="74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889"/>
              </a:lnTo>
              <a:lnTo>
                <a:pt x="1998028" y="459889"/>
              </a:lnTo>
              <a:lnTo>
                <a:pt x="1998028" y="74904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A9555-AE36-4DEC-8C11-5BF6E312B82D}">
      <dsp:nvSpPr>
        <dsp:cNvPr id="0" name=""/>
        <dsp:cNvSpPr/>
      </dsp:nvSpPr>
      <dsp:spPr>
        <a:xfrm>
          <a:off x="2070907" y="1320933"/>
          <a:ext cx="2422545" cy="749042"/>
        </a:xfrm>
        <a:custGeom>
          <a:avLst/>
          <a:gdLst/>
          <a:ahLst/>
          <a:cxnLst/>
          <a:rect l="0" t="0" r="0" b="0"/>
          <a:pathLst>
            <a:path>
              <a:moveTo>
                <a:pt x="2422545" y="0"/>
              </a:moveTo>
              <a:lnTo>
                <a:pt x="2422545" y="459889"/>
              </a:lnTo>
              <a:lnTo>
                <a:pt x="0" y="459889"/>
              </a:lnTo>
              <a:lnTo>
                <a:pt x="0" y="74904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4CE60-8D2D-458F-8E4D-AC9F1876C811}">
      <dsp:nvSpPr>
        <dsp:cNvPr id="0" name=""/>
        <dsp:cNvSpPr/>
      </dsp:nvSpPr>
      <dsp:spPr>
        <a:xfrm>
          <a:off x="1656180" y="629818"/>
          <a:ext cx="5674544" cy="6911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Ope nsans"/>
            </a:rPr>
            <a:t>Beneficjenci muszą wybrać jedną z opcji</a:t>
          </a:r>
          <a:r>
            <a:rPr lang="en-US" sz="2400" kern="1200" dirty="0">
              <a:latin typeface="Ope nsans"/>
            </a:rPr>
            <a:t>:</a:t>
          </a:r>
          <a:endParaRPr lang="en-US" sz="2400" kern="1200" noProof="0" dirty="0">
            <a:latin typeface="Ope nsans"/>
            <a:ea typeface="+mn-ea"/>
            <a:cs typeface="+mn-cs"/>
          </a:endParaRPr>
        </a:p>
      </dsp:txBody>
      <dsp:txXfrm>
        <a:off x="1656180" y="629818"/>
        <a:ext cx="5674544" cy="691115"/>
      </dsp:txXfrm>
    </dsp:sp>
    <dsp:sp modelId="{9FF6AD27-D97E-495E-AE16-0EC133EAFF5E}">
      <dsp:nvSpPr>
        <dsp:cNvPr id="0" name=""/>
        <dsp:cNvSpPr/>
      </dsp:nvSpPr>
      <dsp:spPr>
        <a:xfrm>
          <a:off x="71997" y="2069975"/>
          <a:ext cx="3997819" cy="16463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noProof="0" dirty="0">
              <a:latin typeface="Ope nsans"/>
            </a:rPr>
            <a:t>Stawka ryczałtowa </a:t>
          </a:r>
          <a:r>
            <a:rPr lang="pl-PL" sz="1800" b="0" kern="1200" noProof="0" dirty="0">
              <a:latin typeface="Ope nsans"/>
            </a:rPr>
            <a:t>obliczana jako </a:t>
          </a:r>
          <a:r>
            <a:rPr lang="pl-PL" sz="1800" b="1" kern="1200" noProof="0" dirty="0">
              <a:latin typeface="Ope nsans"/>
            </a:rPr>
            <a:t>10% </a:t>
          </a:r>
          <a:r>
            <a:rPr lang="pl-PL" sz="1800" b="0" kern="1200" noProof="0" dirty="0">
              <a:latin typeface="Ope nsans"/>
            </a:rPr>
            <a:t>bezpośrednich kosztów projektu przewidzianych w kategoriach budżetowych 3-6 przez każdego partnera. </a:t>
          </a:r>
          <a:r>
            <a:rPr lang="pl-PL" sz="1800" kern="1200" noProof="0" dirty="0">
              <a:latin typeface="Ope nsans"/>
            </a:rPr>
            <a:t>Brak możliwości zmiany podczas procesu wdrażania.</a:t>
          </a:r>
          <a:endParaRPr lang="en-US" sz="1800" kern="1200" noProof="0" dirty="0">
            <a:latin typeface="Open Sans"/>
            <a:ea typeface="+mn-ea"/>
            <a:cs typeface="+mn-cs"/>
          </a:endParaRPr>
        </a:p>
      </dsp:txBody>
      <dsp:txXfrm>
        <a:off x="71997" y="2069975"/>
        <a:ext cx="3997819" cy="1646391"/>
      </dsp:txXfrm>
    </dsp:sp>
    <dsp:sp modelId="{3404C8DA-E111-4FAD-A48F-EAC9BD837871}">
      <dsp:nvSpPr>
        <dsp:cNvPr id="0" name=""/>
        <dsp:cNvSpPr/>
      </dsp:nvSpPr>
      <dsp:spPr>
        <a:xfrm>
          <a:off x="4536508" y="2069975"/>
          <a:ext cx="3909944" cy="1646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Ope nsans"/>
            </a:rPr>
            <a:t>Brak kosztów </a:t>
          </a:r>
          <a:r>
            <a:rPr lang="pl-PL" sz="1800" kern="1200" dirty="0">
              <a:latin typeface="Ope nsans"/>
            </a:rPr>
            <a:t>dla tej kategorii budżetowej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>
              <a:solidFill>
                <a:srgbClr val="FF0000"/>
              </a:solidFill>
              <a:latin typeface="Ope nsans"/>
            </a:rPr>
            <a:t>N</a:t>
          </a:r>
          <a:r>
            <a:rPr lang="pl-PL" sz="1800" i="0" kern="1200" dirty="0">
              <a:solidFill>
                <a:srgbClr val="FF0000"/>
              </a:solidFill>
              <a:latin typeface="Ope nsans"/>
            </a:rPr>
            <a:t>owość!</a:t>
          </a:r>
          <a:r>
            <a:rPr lang="pl-PL" sz="1800" i="0" kern="1200" dirty="0">
              <a:latin typeface="Ope nsans"/>
            </a:rPr>
            <a:t> Brak możliwości raportowania wydatków na podstawie poniesionych kosztów rzeczywistych</a:t>
          </a:r>
          <a:r>
            <a:rPr lang="en-US" sz="1800" b="0" i="0" kern="1200" dirty="0">
              <a:latin typeface="Ope nsans"/>
            </a:rPr>
            <a:t>.</a:t>
          </a:r>
          <a:endParaRPr lang="en-US" sz="1800" b="0" i="0" kern="1200" noProof="0" dirty="0">
            <a:latin typeface="Open Sans"/>
            <a:ea typeface="+mn-ea"/>
            <a:cs typeface="+mn-cs"/>
          </a:endParaRPr>
        </a:p>
      </dsp:txBody>
      <dsp:txXfrm>
        <a:off x="4536508" y="2069975"/>
        <a:ext cx="3909944" cy="1646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BD398-D1AF-41A9-8DBB-2EF8EF97D06D}">
      <dsp:nvSpPr>
        <dsp:cNvPr id="0" name=""/>
        <dsp:cNvSpPr/>
      </dsp:nvSpPr>
      <dsp:spPr>
        <a:xfrm>
          <a:off x="637" y="0"/>
          <a:ext cx="8640322" cy="1043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</a:t>
          </a:r>
          <a:r>
            <a:rPr lang="pl-PL" sz="2200" b="1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STAWKA RYCZAŁTOWA</a:t>
          </a:r>
          <a:endParaRPr lang="en-US" sz="2200" b="1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31212" y="30575"/>
        <a:ext cx="8579172" cy="982745"/>
      </dsp:txXfrm>
    </dsp:sp>
    <dsp:sp modelId="{3C33AB8A-FCE0-4C65-992A-0BD278B4685C}">
      <dsp:nvSpPr>
        <dsp:cNvPr id="0" name=""/>
        <dsp:cNvSpPr/>
      </dsp:nvSpPr>
      <dsp:spPr>
        <a:xfrm>
          <a:off x="1795270" y="1397405"/>
          <a:ext cx="1548453" cy="3787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Stawka musi być zastosowana przez wszystkich partnerów projektu (</a:t>
          </a:r>
          <a:r>
            <a:rPr lang="pl-PL" sz="1400" u="sng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wyjątek</a:t>
          </a: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: jeden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z partnerów nie przewiduje kosztów personelu, a inni stosują stawkę ryczałtową)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840623" y="1442758"/>
        <a:ext cx="1457747" cy="3696464"/>
      </dsp:txXfrm>
    </dsp:sp>
    <dsp:sp modelId="{CE009DCB-ED16-4692-BB62-60D2C9D51BE3}">
      <dsp:nvSpPr>
        <dsp:cNvPr id="0" name=""/>
        <dsp:cNvSpPr/>
      </dsp:nvSpPr>
      <dsp:spPr>
        <a:xfrm>
          <a:off x="3526843" y="1397405"/>
          <a:ext cx="1703205" cy="3787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spc="-20" baseline="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Usługi zarządzania projektem nie są kwalifikowalne</a:t>
          </a:r>
          <a:endParaRPr lang="en-US" sz="1400" kern="1200" spc="-20" baseline="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3576728" y="1447290"/>
        <a:ext cx="1603435" cy="3687400"/>
      </dsp:txXfrm>
    </dsp:sp>
    <dsp:sp modelId="{A98098B5-121E-495E-9CF6-30413101FA44}">
      <dsp:nvSpPr>
        <dsp:cNvPr id="0" name=""/>
        <dsp:cNvSpPr/>
      </dsp:nvSpPr>
      <dsp:spPr>
        <a:xfrm>
          <a:off x="0" y="1397405"/>
          <a:ext cx="1713766" cy="3787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Obliczone</a:t>
          </a:r>
          <a:b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</a:b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 i następnie zrefundowane na podstawie stawki ryczałtowej w wysokości 10% kwalifikowalnych kosztów bezpośrednich projektu (kategorie budżetowe 3-6 poniesione w danym okresie sprawozdawczym)</a:t>
          </a:r>
          <a:endParaRPr lang="lt-LT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0194" y="1447599"/>
        <a:ext cx="1613378" cy="3686782"/>
      </dsp:txXfrm>
    </dsp:sp>
    <dsp:sp modelId="{CD85AB01-DC69-439C-AF58-49CBBE631D9E}">
      <dsp:nvSpPr>
        <dsp:cNvPr id="0" name=""/>
        <dsp:cNvSpPr/>
      </dsp:nvSpPr>
      <dsp:spPr>
        <a:xfrm>
          <a:off x="5355953" y="1397385"/>
          <a:ext cx="1606164" cy="3729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Nie będzie wymagana żadna dodatkowa dokumentacja od partnerów projektu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402996" y="1444428"/>
        <a:ext cx="1512078" cy="3635595"/>
      </dsp:txXfrm>
    </dsp:sp>
    <dsp:sp modelId="{CC3FD555-57FD-41CF-BB37-6B6F26FE0E35}">
      <dsp:nvSpPr>
        <dsp:cNvPr id="0" name=""/>
        <dsp:cNvSpPr/>
      </dsp:nvSpPr>
      <dsp:spPr>
        <a:xfrm>
          <a:off x="7092506" y="1397405"/>
          <a:ext cx="1548453" cy="3787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Nie będą podlegały sprawdzeniu czy monitorowaniu</a:t>
          </a:r>
          <a:endParaRPr lang="en-US" sz="1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137859" y="1442758"/>
        <a:ext cx="1457747" cy="36964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BD398-D1AF-41A9-8DBB-2EF8EF97D06D}">
      <dsp:nvSpPr>
        <dsp:cNvPr id="0" name=""/>
        <dsp:cNvSpPr/>
      </dsp:nvSpPr>
      <dsp:spPr>
        <a:xfrm>
          <a:off x="3001" y="1527"/>
          <a:ext cx="8346924" cy="2407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Ope nsans"/>
              <a:ea typeface="+mn-ea"/>
              <a:cs typeface="+mn-cs"/>
            </a:rPr>
            <a:t>Kategoria budżetowa 2. „Wydatki biurowe i administracyjne” – stawka ryczałtowa wynosi 15% kwalifikowalnych kosztów personelu projektu </a:t>
          </a:r>
          <a:endParaRPr lang="pl-PL" sz="2400" kern="120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73501" y="72027"/>
        <a:ext cx="8205924" cy="2266064"/>
      </dsp:txXfrm>
    </dsp:sp>
    <dsp:sp modelId="{668FD146-96A9-45CA-ADF7-2B6297284AB3}">
      <dsp:nvSpPr>
        <dsp:cNvPr id="0" name=""/>
        <dsp:cNvSpPr/>
      </dsp:nvSpPr>
      <dsp:spPr>
        <a:xfrm>
          <a:off x="0" y="2633495"/>
          <a:ext cx="2634761" cy="2407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Automatyczne obliczane we wniosku o dofinansowanie.</a:t>
          </a:r>
        </a:p>
      </dsp:txBody>
      <dsp:txXfrm>
        <a:off x="70500" y="2703995"/>
        <a:ext cx="2493761" cy="2266064"/>
      </dsp:txXfrm>
    </dsp:sp>
    <dsp:sp modelId="{9F02CA58-BC13-47E3-8A3C-53CA79F2DA92}">
      <dsp:nvSpPr>
        <dsp:cNvPr id="0" name=""/>
        <dsp:cNvSpPr/>
      </dsp:nvSpPr>
      <dsp:spPr>
        <a:xfrm>
          <a:off x="2859083" y="2631967"/>
          <a:ext cx="2634761" cy="2407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Open Sans"/>
            </a:rPr>
            <a:t>Nie będą podlegały sprawdzeniu czy monitorowaniu.</a:t>
          </a:r>
          <a:endParaRPr lang="pl-PL" sz="2400" kern="120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2929583" y="2702467"/>
        <a:ext cx="2493761" cy="2266064"/>
      </dsp:txXfrm>
    </dsp:sp>
    <dsp:sp modelId="{CE009DCB-ED16-4692-BB62-60D2C9D51BE3}">
      <dsp:nvSpPr>
        <dsp:cNvPr id="0" name=""/>
        <dsp:cNvSpPr/>
      </dsp:nvSpPr>
      <dsp:spPr>
        <a:xfrm>
          <a:off x="5715164" y="2631967"/>
          <a:ext cx="2634761" cy="2407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Nie ma potrzeby przedstawiania w raportach żadnej dokumentacji</a:t>
          </a:r>
          <a:r>
            <a:rPr lang="lt-LT" sz="2400" kern="1200" noProof="0" dirty="0">
              <a:solidFill>
                <a:schemeClr val="tx1"/>
              </a:solidFill>
              <a:latin typeface="Ope nsans"/>
              <a:ea typeface="+mn-ea"/>
              <a:cs typeface="+mn-cs"/>
            </a:rPr>
            <a:t>.</a:t>
          </a:r>
          <a:endParaRPr lang="en-US" sz="2400" kern="1200" noProof="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5785664" y="2702467"/>
        <a:ext cx="2493761" cy="2266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B2BD9-12BD-449E-A15D-D14953E8CBBB}">
      <dsp:nvSpPr>
        <dsp:cNvPr id="0" name=""/>
        <dsp:cNvSpPr/>
      </dsp:nvSpPr>
      <dsp:spPr>
        <a:xfrm>
          <a:off x="755298" y="2480091"/>
          <a:ext cx="288388" cy="2211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194" y="0"/>
              </a:lnTo>
              <a:lnTo>
                <a:pt x="144194" y="2211822"/>
              </a:lnTo>
              <a:lnTo>
                <a:pt x="288388" y="2211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843729" y="3530238"/>
        <a:ext cx="111527" cy="111527"/>
      </dsp:txXfrm>
    </dsp:sp>
    <dsp:sp modelId="{BE2F5860-C1D6-4AEB-94DF-E7F39C5F5640}">
      <dsp:nvSpPr>
        <dsp:cNvPr id="0" name=""/>
        <dsp:cNvSpPr/>
      </dsp:nvSpPr>
      <dsp:spPr>
        <a:xfrm>
          <a:off x="755298" y="2480091"/>
          <a:ext cx="288388" cy="170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194" y="0"/>
              </a:lnTo>
              <a:lnTo>
                <a:pt x="144194" y="1702793"/>
              </a:lnTo>
              <a:lnTo>
                <a:pt x="288388" y="1702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856316" y="3288312"/>
        <a:ext cx="86352" cy="86352"/>
      </dsp:txXfrm>
    </dsp:sp>
    <dsp:sp modelId="{1C83282C-1718-4808-A725-598D24F74DA1}">
      <dsp:nvSpPr>
        <dsp:cNvPr id="0" name=""/>
        <dsp:cNvSpPr/>
      </dsp:nvSpPr>
      <dsp:spPr>
        <a:xfrm>
          <a:off x="755298" y="2480091"/>
          <a:ext cx="288388" cy="111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194" y="0"/>
              </a:lnTo>
              <a:lnTo>
                <a:pt x="144194" y="1110294"/>
              </a:lnTo>
              <a:lnTo>
                <a:pt x="288388" y="1110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870814" y="3006559"/>
        <a:ext cx="57356" cy="57356"/>
      </dsp:txXfrm>
    </dsp:sp>
    <dsp:sp modelId="{9A3CD9DE-1B2D-4DF5-89FC-C8E9E41D914A}">
      <dsp:nvSpPr>
        <dsp:cNvPr id="0" name=""/>
        <dsp:cNvSpPr/>
      </dsp:nvSpPr>
      <dsp:spPr>
        <a:xfrm>
          <a:off x="755298" y="2480091"/>
          <a:ext cx="288388" cy="51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194" y="0"/>
              </a:lnTo>
              <a:lnTo>
                <a:pt x="144194" y="517794"/>
              </a:lnTo>
              <a:lnTo>
                <a:pt x="288388" y="5177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884675" y="2724171"/>
        <a:ext cx="29634" cy="29634"/>
      </dsp:txXfrm>
    </dsp:sp>
    <dsp:sp modelId="{EF824556-2862-44F4-A8AE-465E4C6B1999}">
      <dsp:nvSpPr>
        <dsp:cNvPr id="0" name=""/>
        <dsp:cNvSpPr/>
      </dsp:nvSpPr>
      <dsp:spPr>
        <a:xfrm>
          <a:off x="755298" y="2431801"/>
          <a:ext cx="2883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289"/>
              </a:moveTo>
              <a:lnTo>
                <a:pt x="144194" y="48289"/>
              </a:lnTo>
              <a:lnTo>
                <a:pt x="144194" y="45720"/>
              </a:lnTo>
              <a:lnTo>
                <a:pt x="28838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892282" y="2470311"/>
        <a:ext cx="14419" cy="14419"/>
      </dsp:txXfrm>
    </dsp:sp>
    <dsp:sp modelId="{D8FC1E53-9741-4908-88E0-DC1946C7343B}">
      <dsp:nvSpPr>
        <dsp:cNvPr id="0" name=""/>
        <dsp:cNvSpPr/>
      </dsp:nvSpPr>
      <dsp:spPr>
        <a:xfrm>
          <a:off x="755298" y="1837342"/>
          <a:ext cx="288388" cy="642748"/>
        </a:xfrm>
        <a:custGeom>
          <a:avLst/>
          <a:gdLst/>
          <a:ahLst/>
          <a:cxnLst/>
          <a:rect l="0" t="0" r="0" b="0"/>
          <a:pathLst>
            <a:path>
              <a:moveTo>
                <a:pt x="0" y="642748"/>
              </a:moveTo>
              <a:lnTo>
                <a:pt x="144194" y="642748"/>
              </a:lnTo>
              <a:lnTo>
                <a:pt x="144194" y="0"/>
              </a:lnTo>
              <a:lnTo>
                <a:pt x="2883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881880" y="2141104"/>
        <a:ext cx="35224" cy="35224"/>
      </dsp:txXfrm>
    </dsp:sp>
    <dsp:sp modelId="{93B91D41-B789-45BC-967E-228176C5871C}">
      <dsp:nvSpPr>
        <dsp:cNvPr id="0" name=""/>
        <dsp:cNvSpPr/>
      </dsp:nvSpPr>
      <dsp:spPr>
        <a:xfrm>
          <a:off x="755298" y="1197162"/>
          <a:ext cx="288388" cy="1282928"/>
        </a:xfrm>
        <a:custGeom>
          <a:avLst/>
          <a:gdLst/>
          <a:ahLst/>
          <a:cxnLst/>
          <a:rect l="0" t="0" r="0" b="0"/>
          <a:pathLst>
            <a:path>
              <a:moveTo>
                <a:pt x="0" y="1282928"/>
              </a:moveTo>
              <a:lnTo>
                <a:pt x="144194" y="1282928"/>
              </a:lnTo>
              <a:lnTo>
                <a:pt x="144194" y="0"/>
              </a:lnTo>
              <a:lnTo>
                <a:pt x="2883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866619" y="1805753"/>
        <a:ext cx="65747" cy="65747"/>
      </dsp:txXfrm>
    </dsp:sp>
    <dsp:sp modelId="{E7CD90F3-DDDC-479D-B9B6-27E984B917F6}">
      <dsp:nvSpPr>
        <dsp:cNvPr id="0" name=""/>
        <dsp:cNvSpPr/>
      </dsp:nvSpPr>
      <dsp:spPr>
        <a:xfrm>
          <a:off x="755298" y="676798"/>
          <a:ext cx="288388" cy="1803292"/>
        </a:xfrm>
        <a:custGeom>
          <a:avLst/>
          <a:gdLst/>
          <a:ahLst/>
          <a:cxnLst/>
          <a:rect l="0" t="0" r="0" b="0"/>
          <a:pathLst>
            <a:path>
              <a:moveTo>
                <a:pt x="0" y="1803292"/>
              </a:moveTo>
              <a:lnTo>
                <a:pt x="144194" y="1803292"/>
              </a:lnTo>
              <a:lnTo>
                <a:pt x="144194" y="0"/>
              </a:lnTo>
              <a:lnTo>
                <a:pt x="2883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853837" y="1532789"/>
        <a:ext cx="91310" cy="91310"/>
      </dsp:txXfrm>
    </dsp:sp>
    <dsp:sp modelId="{8AF940AA-76A3-4A11-AE0B-67036AF77428}">
      <dsp:nvSpPr>
        <dsp:cNvPr id="0" name=""/>
        <dsp:cNvSpPr/>
      </dsp:nvSpPr>
      <dsp:spPr>
        <a:xfrm>
          <a:off x="755298" y="208145"/>
          <a:ext cx="288388" cy="2271945"/>
        </a:xfrm>
        <a:custGeom>
          <a:avLst/>
          <a:gdLst/>
          <a:ahLst/>
          <a:cxnLst/>
          <a:rect l="0" t="0" r="0" b="0"/>
          <a:pathLst>
            <a:path>
              <a:moveTo>
                <a:pt x="0" y="2271945"/>
              </a:moveTo>
              <a:lnTo>
                <a:pt x="144194" y="2271945"/>
              </a:lnTo>
              <a:lnTo>
                <a:pt x="144194" y="0"/>
              </a:lnTo>
              <a:lnTo>
                <a:pt x="2883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842238" y="1286864"/>
        <a:ext cx="114508" cy="114508"/>
      </dsp:txXfrm>
    </dsp:sp>
    <dsp:sp modelId="{C7455E3C-EB10-4688-A215-29B53F7B9697}">
      <dsp:nvSpPr>
        <dsp:cNvPr id="0" name=""/>
        <dsp:cNvSpPr/>
      </dsp:nvSpPr>
      <dsp:spPr>
        <a:xfrm rot="16200000">
          <a:off x="-2022654" y="2102441"/>
          <a:ext cx="4800608" cy="755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u="none" kern="1200" dirty="0">
              <a:latin typeface="Opens ans"/>
            </a:rPr>
            <a:t>Koszty biurowe i administracyjne </a:t>
          </a:r>
          <a:r>
            <a:rPr lang="pl-PL" sz="2400" b="1" i="0" u="none" kern="1200" dirty="0">
              <a:latin typeface="Opens ans"/>
            </a:rPr>
            <a:t>ograniczają się do:</a:t>
          </a:r>
          <a:endParaRPr lang="pl-PL" sz="2400" b="1" u="none" kern="1200" dirty="0">
            <a:latin typeface="Opens ans"/>
          </a:endParaRPr>
        </a:p>
      </dsp:txBody>
      <dsp:txXfrm>
        <a:off x="-2022654" y="2102441"/>
        <a:ext cx="4800608" cy="755298"/>
      </dsp:txXfrm>
    </dsp:sp>
    <dsp:sp modelId="{9E680A23-25D1-4A8B-B35D-C49DF555A72F}">
      <dsp:nvSpPr>
        <dsp:cNvPr id="0" name=""/>
        <dsp:cNvSpPr/>
      </dsp:nvSpPr>
      <dsp:spPr>
        <a:xfrm>
          <a:off x="1043686" y="0"/>
          <a:ext cx="6932087" cy="4162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czynsz za biuro</a:t>
          </a:r>
        </a:p>
      </dsp:txBody>
      <dsp:txXfrm>
        <a:off x="1043686" y="0"/>
        <a:ext cx="6932087" cy="416291"/>
      </dsp:txXfrm>
    </dsp:sp>
    <dsp:sp modelId="{0D8DE0A2-DBDE-4BE6-BB04-E707F28E2D36}">
      <dsp:nvSpPr>
        <dsp:cNvPr id="0" name=""/>
        <dsp:cNvSpPr/>
      </dsp:nvSpPr>
      <dsp:spPr>
        <a:xfrm>
          <a:off x="1043686" y="468652"/>
          <a:ext cx="6932087" cy="4162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media (np. elektryczność, ogrzewanie, woda)</a:t>
          </a:r>
        </a:p>
      </dsp:txBody>
      <dsp:txXfrm>
        <a:off x="1043686" y="468652"/>
        <a:ext cx="6932087" cy="416291"/>
      </dsp:txXfrm>
    </dsp:sp>
    <dsp:sp modelId="{DC0AF1EB-7B0A-4E0E-921A-E6A8C17AD5A9}">
      <dsp:nvSpPr>
        <dsp:cNvPr id="0" name=""/>
        <dsp:cNvSpPr/>
      </dsp:nvSpPr>
      <dsp:spPr>
        <a:xfrm>
          <a:off x="1043686" y="989017"/>
          <a:ext cx="6932087" cy="4162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materiały biurowe</a:t>
          </a:r>
        </a:p>
      </dsp:txBody>
      <dsp:txXfrm>
        <a:off x="1043686" y="989017"/>
        <a:ext cx="6932087" cy="416291"/>
      </dsp:txXfrm>
    </dsp:sp>
    <dsp:sp modelId="{3356165F-E947-4CCF-A899-5CAB70554266}">
      <dsp:nvSpPr>
        <dsp:cNvPr id="0" name=""/>
        <dsp:cNvSpPr/>
      </dsp:nvSpPr>
      <dsp:spPr>
        <a:xfrm>
          <a:off x="1043686" y="1509381"/>
          <a:ext cx="6932087" cy="655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spc="-20" baseline="0" dirty="0">
              <a:solidFill>
                <a:schemeClr val="tx1"/>
              </a:solidFill>
              <a:latin typeface="Ope nsans"/>
              <a:ea typeface="+mn-ea"/>
              <a:cs typeface="+mn-cs"/>
            </a:rPr>
            <a:t>ogólna księgowość prowadzona w obrębie organizacji będącej beneficjentem</a:t>
          </a:r>
        </a:p>
      </dsp:txBody>
      <dsp:txXfrm>
        <a:off x="1043686" y="1509381"/>
        <a:ext cx="6932087" cy="655921"/>
      </dsp:txXfrm>
    </dsp:sp>
    <dsp:sp modelId="{4CA08291-C0E5-46F3-A2B2-6F5AB805B6BE}">
      <dsp:nvSpPr>
        <dsp:cNvPr id="0" name=""/>
        <dsp:cNvSpPr/>
      </dsp:nvSpPr>
      <dsp:spPr>
        <a:xfrm>
          <a:off x="1043686" y="2269375"/>
          <a:ext cx="6932087" cy="4162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archiwizacja</a:t>
          </a:r>
        </a:p>
      </dsp:txBody>
      <dsp:txXfrm>
        <a:off x="1043686" y="2269375"/>
        <a:ext cx="6932087" cy="416291"/>
      </dsp:txXfrm>
    </dsp:sp>
    <dsp:sp modelId="{A59E4306-B586-4F0D-ABC3-3D410AEB498F}">
      <dsp:nvSpPr>
        <dsp:cNvPr id="0" name=""/>
        <dsp:cNvSpPr/>
      </dsp:nvSpPr>
      <dsp:spPr>
        <a:xfrm>
          <a:off x="1043686" y="2789740"/>
          <a:ext cx="6932087" cy="4162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konserwacja, sprzątanie i naprawy</a:t>
          </a:r>
        </a:p>
      </dsp:txBody>
      <dsp:txXfrm>
        <a:off x="1043686" y="2789740"/>
        <a:ext cx="6932087" cy="416291"/>
      </dsp:txXfrm>
    </dsp:sp>
    <dsp:sp modelId="{46C5E94F-2745-4240-9F8A-58799F5B06E8}">
      <dsp:nvSpPr>
        <dsp:cNvPr id="0" name=""/>
        <dsp:cNvSpPr/>
      </dsp:nvSpPr>
      <dsp:spPr>
        <a:xfrm>
          <a:off x="1043686" y="3310104"/>
          <a:ext cx="6876446" cy="5605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ubezpieczenia oraz podatki związane z lokalami (np. w razie pożaru, czy kradzieży)</a:t>
          </a:r>
        </a:p>
      </dsp:txBody>
      <dsp:txXfrm>
        <a:off x="1043686" y="3310104"/>
        <a:ext cx="6876446" cy="560561"/>
      </dsp:txXfrm>
    </dsp:sp>
    <dsp:sp modelId="{F57E4C42-6B18-4475-BC05-B031B168486A}">
      <dsp:nvSpPr>
        <dsp:cNvPr id="0" name=""/>
        <dsp:cNvSpPr/>
      </dsp:nvSpPr>
      <dsp:spPr>
        <a:xfrm>
          <a:off x="1043686" y="3974739"/>
          <a:ext cx="6932087" cy="4162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ochrona</a:t>
          </a:r>
        </a:p>
      </dsp:txBody>
      <dsp:txXfrm>
        <a:off x="1043686" y="3974739"/>
        <a:ext cx="6932087" cy="416291"/>
      </dsp:txXfrm>
    </dsp:sp>
    <dsp:sp modelId="{B2489289-1E48-4037-A1F5-C01949F4FBD9}">
      <dsp:nvSpPr>
        <dsp:cNvPr id="0" name=""/>
        <dsp:cNvSpPr/>
      </dsp:nvSpPr>
      <dsp:spPr>
        <a:xfrm>
          <a:off x="1043686" y="4483768"/>
          <a:ext cx="6932087" cy="4162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systemy informatyczne</a:t>
          </a:r>
        </a:p>
      </dsp:txBody>
      <dsp:txXfrm>
        <a:off x="1043686" y="4483768"/>
        <a:ext cx="6932087" cy="4162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91D41-B789-45BC-967E-228176C5871C}">
      <dsp:nvSpPr>
        <dsp:cNvPr id="0" name=""/>
        <dsp:cNvSpPr/>
      </dsp:nvSpPr>
      <dsp:spPr>
        <a:xfrm>
          <a:off x="804896" y="2488131"/>
          <a:ext cx="376434" cy="1226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217" y="0"/>
              </a:lnTo>
              <a:lnTo>
                <a:pt x="188217" y="1226712"/>
              </a:lnTo>
              <a:lnTo>
                <a:pt x="376434" y="1226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961034" y="3069408"/>
        <a:ext cx="64158" cy="64158"/>
      </dsp:txXfrm>
    </dsp:sp>
    <dsp:sp modelId="{E7CD90F3-DDDC-479D-B9B6-27E984B917F6}">
      <dsp:nvSpPr>
        <dsp:cNvPr id="0" name=""/>
        <dsp:cNvSpPr/>
      </dsp:nvSpPr>
      <dsp:spPr>
        <a:xfrm>
          <a:off x="804896" y="2425747"/>
          <a:ext cx="376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2384"/>
              </a:moveTo>
              <a:lnTo>
                <a:pt x="188217" y="62384"/>
              </a:lnTo>
              <a:lnTo>
                <a:pt x="188217" y="45720"/>
              </a:lnTo>
              <a:lnTo>
                <a:pt x="37643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983694" y="2462047"/>
        <a:ext cx="18840" cy="18840"/>
      </dsp:txXfrm>
    </dsp:sp>
    <dsp:sp modelId="{8AF940AA-76A3-4A11-AE0B-67036AF77428}">
      <dsp:nvSpPr>
        <dsp:cNvPr id="0" name=""/>
        <dsp:cNvSpPr/>
      </dsp:nvSpPr>
      <dsp:spPr>
        <a:xfrm>
          <a:off x="804896" y="1210854"/>
          <a:ext cx="376434" cy="1277277"/>
        </a:xfrm>
        <a:custGeom>
          <a:avLst/>
          <a:gdLst/>
          <a:ahLst/>
          <a:cxnLst/>
          <a:rect l="0" t="0" r="0" b="0"/>
          <a:pathLst>
            <a:path>
              <a:moveTo>
                <a:pt x="0" y="1277277"/>
              </a:moveTo>
              <a:lnTo>
                <a:pt x="188217" y="1277277"/>
              </a:lnTo>
              <a:lnTo>
                <a:pt x="188217" y="0"/>
              </a:lnTo>
              <a:lnTo>
                <a:pt x="3764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959824" y="1816202"/>
        <a:ext cx="66579" cy="66579"/>
      </dsp:txXfrm>
    </dsp:sp>
    <dsp:sp modelId="{C7455E3C-EB10-4688-A215-29B53F7B9697}">
      <dsp:nvSpPr>
        <dsp:cNvPr id="0" name=""/>
        <dsp:cNvSpPr/>
      </dsp:nvSpPr>
      <dsp:spPr>
        <a:xfrm rot="16200000">
          <a:off x="-2077972" y="2085682"/>
          <a:ext cx="4960841" cy="8048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u="none" kern="1200" dirty="0">
              <a:latin typeface="Opens ans"/>
            </a:rPr>
            <a:t>Koszty biurowe i administracyjne </a:t>
          </a:r>
          <a:r>
            <a:rPr lang="pl-PL" sz="2400" b="1" i="0" u="none" kern="1200" dirty="0">
              <a:latin typeface="Opens ans"/>
            </a:rPr>
            <a:t>ograniczają się do:</a:t>
          </a:r>
          <a:endParaRPr lang="pl-PL" sz="2400" kern="1200" dirty="0">
            <a:latin typeface="Opens ans"/>
          </a:endParaRPr>
        </a:p>
      </dsp:txBody>
      <dsp:txXfrm>
        <a:off x="-2077972" y="2085682"/>
        <a:ext cx="4960841" cy="804896"/>
      </dsp:txXfrm>
    </dsp:sp>
    <dsp:sp modelId="{9E680A23-25D1-4A8B-B35D-C49DF555A72F}">
      <dsp:nvSpPr>
        <dsp:cNvPr id="0" name=""/>
        <dsp:cNvSpPr/>
      </dsp:nvSpPr>
      <dsp:spPr>
        <a:xfrm>
          <a:off x="1181331" y="853430"/>
          <a:ext cx="6658529" cy="7148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 nsans"/>
              <a:ea typeface="+mn-ea"/>
              <a:cs typeface="+mn-cs"/>
            </a:rPr>
            <a:t>Narzędzia komunikacji (np. rachunki za telefony, fax, internet, usługi pocztowe, karty biznesowe)</a:t>
          </a:r>
        </a:p>
      </dsp:txBody>
      <dsp:txXfrm>
        <a:off x="1181331" y="853430"/>
        <a:ext cx="6658529" cy="714846"/>
      </dsp:txXfrm>
    </dsp:sp>
    <dsp:sp modelId="{0D8DE0A2-DBDE-4BE6-BB04-E707F28E2D36}">
      <dsp:nvSpPr>
        <dsp:cNvPr id="0" name=""/>
        <dsp:cNvSpPr/>
      </dsp:nvSpPr>
      <dsp:spPr>
        <a:xfrm>
          <a:off x="1181331" y="1646313"/>
          <a:ext cx="6702172" cy="16503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Open Sans"/>
            </a:rPr>
            <a:t>Opłaty bankowe za otworzenie i prowadzenie konta bankowego lub kont bankowych, kiedy wdrożenie działania wymaga otworzenia osobnego konta bankowego</a:t>
          </a:r>
        </a:p>
      </dsp:txBody>
      <dsp:txXfrm>
        <a:off x="1181331" y="1646313"/>
        <a:ext cx="6702172" cy="1650306"/>
      </dsp:txXfrm>
    </dsp:sp>
    <dsp:sp modelId="{DC0AF1EB-7B0A-4E0E-921A-E6A8C17AD5A9}">
      <dsp:nvSpPr>
        <dsp:cNvPr id="0" name=""/>
        <dsp:cNvSpPr/>
      </dsp:nvSpPr>
      <dsp:spPr>
        <a:xfrm>
          <a:off x="1181331" y="3397239"/>
          <a:ext cx="6702040" cy="6352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Open Sans"/>
            </a:rPr>
            <a:t>Opłaty z tytułu międzynarodowych transakcji finansowych</a:t>
          </a:r>
          <a:endParaRPr lang="pl-PL" sz="2400" kern="1200" dirty="0">
            <a:solidFill>
              <a:schemeClr val="tx1"/>
            </a:solidFill>
            <a:latin typeface="Ope nsans"/>
            <a:ea typeface="+mn-ea"/>
            <a:cs typeface="+mn-cs"/>
          </a:endParaRPr>
        </a:p>
      </dsp:txBody>
      <dsp:txXfrm>
        <a:off x="1181331" y="3397239"/>
        <a:ext cx="6702040" cy="635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A7212-0C73-41B9-88C0-664837FA73CB}" type="datetimeFigureOut">
              <a:rPr lang="pl-PL" smtClean="0"/>
              <a:pPr/>
              <a:t>20.05.2020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41C09-3F41-4797-916B-4C95879BB11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786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31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4951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4951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8831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347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495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25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163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41C09-3F41-4797-916B-4C95879BB11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73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892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760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2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790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41C09-3F41-4797-916B-4C95879BB111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117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005"/>
            <a:ext cx="2520000" cy="920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475" y="4191000"/>
            <a:ext cx="7772400" cy="8382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3399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0475" y="5181600"/>
            <a:ext cx="3733799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0475" y="63563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005"/>
            <a:ext cx="2520000" cy="920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005"/>
            <a:ext cx="2520000" cy="920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005"/>
            <a:ext cx="2520000" cy="9206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200"/>
            <a:ext cx="1731600" cy="632597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5791200" y="1600200"/>
            <a:ext cx="26670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791200" y="3886200"/>
            <a:ext cx="26670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715000" cy="6858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3399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200"/>
            <a:ext cx="1731600" cy="6325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34202"/>
            <a:ext cx="1731600" cy="632597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4"/>
          </p:nvPr>
        </p:nvSpPr>
        <p:spPr>
          <a:xfrm>
            <a:off x="685800" y="1600200"/>
            <a:ext cx="480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75" y="1600200"/>
            <a:ext cx="7747726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200"/>
            <a:ext cx="1731600" cy="632597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715000" cy="6858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3399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200"/>
            <a:ext cx="1731600" cy="632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34202"/>
            <a:ext cx="1731600" cy="632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34202"/>
            <a:ext cx="1731600" cy="632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0474" y="1600200"/>
            <a:ext cx="3785325" cy="452596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399"/>
                </a:solidFill>
              </a:defRPr>
            </a:lvl1pPr>
            <a:lvl2pPr marL="742950" indent="-285750">
              <a:buFont typeface="Arial" pitchFamily="34" charset="0"/>
              <a:buChar char="•"/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399"/>
                </a:solidFill>
              </a:defRPr>
            </a:lvl1pPr>
            <a:lvl2pPr marL="742950" indent="-285750">
              <a:buFont typeface="Arial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200"/>
            <a:ext cx="1731600" cy="63259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715000" cy="6858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3399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200"/>
            <a:ext cx="1731600" cy="632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34202"/>
            <a:ext cx="1731600" cy="632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34202"/>
            <a:ext cx="1731600" cy="632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710475" y="63563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200"/>
            <a:ext cx="1731600" cy="63259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715000" cy="6858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3399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200"/>
            <a:ext cx="1731600" cy="632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34202"/>
            <a:ext cx="1731600" cy="6325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34202"/>
            <a:ext cx="1731600" cy="632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200"/>
            <a:ext cx="1731600" cy="632597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5791200" y="1600200"/>
            <a:ext cx="26670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791200" y="3886200"/>
            <a:ext cx="26670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715000" cy="6858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57200"/>
            <a:ext cx="1731600" cy="6325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" y="434202"/>
            <a:ext cx="1731600" cy="632597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4"/>
          </p:nvPr>
        </p:nvSpPr>
        <p:spPr>
          <a:xfrm>
            <a:off x="685800" y="1600200"/>
            <a:ext cx="480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0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3399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400" b="0" kern="1200">
          <a:solidFill>
            <a:schemeClr val="tx1"/>
          </a:solidFill>
          <a:latin typeface="Ope nsans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 nsans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Ope nsans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Ope nsans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Ope nsan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ietuva-polska.eu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pplication@lietuva-polska.eu" TargetMode="External"/><Relationship Id="rId2" Type="http://schemas.openxmlformats.org/officeDocument/2006/relationships/hyperlink" Target="http://www.lietuva-polska.e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9552" y="3789040"/>
            <a:ext cx="7772400" cy="838200"/>
          </a:xfrm>
        </p:spPr>
        <p:txBody>
          <a:bodyPr/>
          <a:lstStyle/>
          <a:p>
            <a:r>
              <a:rPr lang="pl-PL" dirty="0"/>
              <a:t>Kwalifikowalność wydatków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5544615" cy="1447800"/>
          </a:xfrm>
        </p:spPr>
        <p:txBody>
          <a:bodyPr>
            <a:normAutofit/>
          </a:bodyPr>
          <a:lstStyle/>
          <a:p>
            <a:r>
              <a:rPr lang="pl-PL" sz="2000" b="1" dirty="0"/>
              <a:t>Szkolenie dla potencjalnych beneficjentów 5. naboru wniosków </a:t>
            </a:r>
            <a:endParaRPr lang="en-GB" sz="2000" b="1" dirty="0"/>
          </a:p>
          <a:p>
            <a:endParaRPr lang="en-GB" dirty="0"/>
          </a:p>
          <a:p>
            <a:r>
              <a:rPr lang="pl-PL" b="1" dirty="0"/>
              <a:t>Maj 2020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7947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Wydatki biurowe i administracyjne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622068"/>
              </p:ext>
            </p:extLst>
          </p:nvPr>
        </p:nvGraphicFramePr>
        <p:xfrm>
          <a:off x="539552" y="1268760"/>
          <a:ext cx="81369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5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Wydatki biurowe i administracyjne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414388"/>
              </p:ext>
            </p:extLst>
          </p:nvPr>
        </p:nvGraphicFramePr>
        <p:xfrm>
          <a:off x="539552" y="1268760"/>
          <a:ext cx="81369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538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19189"/>
              </p:ext>
            </p:extLst>
          </p:nvPr>
        </p:nvGraphicFramePr>
        <p:xfrm>
          <a:off x="323528" y="1196752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Wydatki biurowe i administracyjne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1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592331"/>
              </p:ext>
            </p:extLst>
          </p:nvPr>
        </p:nvGraphicFramePr>
        <p:xfrm>
          <a:off x="251520" y="1196752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Koszty podróży i zakwaterowania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6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Koszty podróży i zakwaterowania</a:t>
            </a:r>
            <a:endParaRPr lang="en-US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414105"/>
              </p:ext>
            </p:extLst>
          </p:nvPr>
        </p:nvGraphicFramePr>
        <p:xfrm>
          <a:off x="395536" y="1196752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63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39A88B-4170-4A9B-A8F3-DD8F55DE4D44}"/>
              </a:ext>
            </a:extLst>
          </p:cNvPr>
          <p:cNvGrpSpPr/>
          <p:nvPr/>
        </p:nvGrpSpPr>
        <p:grpSpPr>
          <a:xfrm>
            <a:off x="395536" y="1116175"/>
            <a:ext cx="8227417" cy="4925789"/>
            <a:chOff x="395536" y="1116175"/>
            <a:chExt cx="8227417" cy="49257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0EF3A8D-B741-4B52-A7C4-F29E4B9C7197}"/>
                </a:ext>
              </a:extLst>
            </p:cNvPr>
            <p:cNvSpPr/>
            <p:nvPr/>
          </p:nvSpPr>
          <p:spPr>
            <a:xfrm>
              <a:off x="4477752" y="1844826"/>
              <a:ext cx="2908970" cy="7770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63452"/>
                  </a:lnTo>
                  <a:lnTo>
                    <a:pt x="2908970" y="563452"/>
                  </a:lnTo>
                  <a:lnTo>
                    <a:pt x="2908970" y="777058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19C28E-C2C4-4805-9CFC-CFC0262BF807}"/>
                </a:ext>
              </a:extLst>
            </p:cNvPr>
            <p:cNvSpPr/>
            <p:nvPr/>
          </p:nvSpPr>
          <p:spPr>
            <a:xfrm>
              <a:off x="1935228" y="1116175"/>
              <a:ext cx="5085047" cy="728651"/>
            </a:xfrm>
            <a:custGeom>
              <a:avLst/>
              <a:gdLst>
                <a:gd name="connsiteX0" fmla="*/ 0 w 5085047"/>
                <a:gd name="connsiteY0" fmla="*/ 0 h 728651"/>
                <a:gd name="connsiteX1" fmla="*/ 5085047 w 5085047"/>
                <a:gd name="connsiteY1" fmla="*/ 0 h 728651"/>
                <a:gd name="connsiteX2" fmla="*/ 5085047 w 5085047"/>
                <a:gd name="connsiteY2" fmla="*/ 728651 h 728651"/>
                <a:gd name="connsiteX3" fmla="*/ 0 w 5085047"/>
                <a:gd name="connsiteY3" fmla="*/ 728651 h 728651"/>
                <a:gd name="connsiteX4" fmla="*/ 0 w 5085047"/>
                <a:gd name="connsiteY4" fmla="*/ 0 h 7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5047" h="728651">
                  <a:moveTo>
                    <a:pt x="0" y="0"/>
                  </a:moveTo>
                  <a:lnTo>
                    <a:pt x="5085047" y="0"/>
                  </a:lnTo>
                  <a:lnTo>
                    <a:pt x="5085047" y="728651"/>
                  </a:lnTo>
                  <a:lnTo>
                    <a:pt x="0" y="72865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  <a:t>Przykłady wydatków niekwalifikowalnych:</a:t>
              </a:r>
              <a:endParaRPr lang="en-US" sz="2400" kern="1200" noProof="0" dirty="0">
                <a:solidFill>
                  <a:schemeClr val="tx1"/>
                </a:solidFill>
                <a:latin typeface="Ope nsans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C8D388-0053-4D68-9F1D-83FC256C96FF}"/>
                </a:ext>
              </a:extLst>
            </p:cNvPr>
            <p:cNvSpPr/>
            <p:nvPr/>
          </p:nvSpPr>
          <p:spPr>
            <a:xfrm>
              <a:off x="395536" y="2636909"/>
              <a:ext cx="2472461" cy="3405055"/>
            </a:xfrm>
            <a:custGeom>
              <a:avLst/>
              <a:gdLst>
                <a:gd name="connsiteX0" fmla="*/ 0 w 2472461"/>
                <a:gd name="connsiteY0" fmla="*/ 0 h 3405055"/>
                <a:gd name="connsiteX1" fmla="*/ 2472461 w 2472461"/>
                <a:gd name="connsiteY1" fmla="*/ 0 h 3405055"/>
                <a:gd name="connsiteX2" fmla="*/ 2472461 w 2472461"/>
                <a:gd name="connsiteY2" fmla="*/ 3405055 h 3405055"/>
                <a:gd name="connsiteX3" fmla="*/ 0 w 2472461"/>
                <a:gd name="connsiteY3" fmla="*/ 3405055 h 3405055"/>
                <a:gd name="connsiteX4" fmla="*/ 0 w 2472461"/>
                <a:gd name="connsiteY4" fmla="*/ 0 h 340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2461" h="3405055">
                  <a:moveTo>
                    <a:pt x="0" y="0"/>
                  </a:moveTo>
                  <a:lnTo>
                    <a:pt x="2472461" y="0"/>
                  </a:lnTo>
                  <a:lnTo>
                    <a:pt x="2472461" y="3405055"/>
                  </a:lnTo>
                  <a:lnTo>
                    <a:pt x="0" y="340505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  <a:t>Koszty podróży </a:t>
              </a:r>
              <a:br>
                <a:rPr lang="pl-PL" sz="18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</a:br>
              <a:r>
                <a:rPr lang="pl-PL" sz="18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  <a:t>i zakwaterowania ekspertów zewnętrznych</a:t>
              </a:r>
              <a:br>
                <a:rPr lang="pl-PL" sz="18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</a:br>
              <a:r>
                <a:rPr lang="pl-PL" sz="18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  <a:t> i usługodawców (kwalifikowalne w ramach kategorii budżetowej </a:t>
              </a:r>
              <a:r>
                <a:rPr lang="pl-PL" sz="1800" i="1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  <a:t>Koszty ekspertyz i usług zewnętrznych)</a:t>
              </a:r>
              <a:endParaRPr lang="en-US" sz="1800" i="1" kern="1200" noProof="0" dirty="0">
                <a:solidFill>
                  <a:schemeClr val="tx1"/>
                </a:solidFill>
                <a:latin typeface="Ope nsans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22361D-973A-4D37-BF4E-09B4361B4B17}"/>
                </a:ext>
              </a:extLst>
            </p:cNvPr>
            <p:cNvSpPr/>
            <p:nvPr/>
          </p:nvSpPr>
          <p:spPr>
            <a:xfrm>
              <a:off x="3258061" y="2621885"/>
              <a:ext cx="2472461" cy="3405055"/>
            </a:xfrm>
            <a:custGeom>
              <a:avLst/>
              <a:gdLst>
                <a:gd name="connsiteX0" fmla="*/ 0 w 2472461"/>
                <a:gd name="connsiteY0" fmla="*/ 0 h 3405055"/>
                <a:gd name="connsiteX1" fmla="*/ 2472461 w 2472461"/>
                <a:gd name="connsiteY1" fmla="*/ 0 h 3405055"/>
                <a:gd name="connsiteX2" fmla="*/ 2472461 w 2472461"/>
                <a:gd name="connsiteY2" fmla="*/ 3405055 h 3405055"/>
                <a:gd name="connsiteX3" fmla="*/ 0 w 2472461"/>
                <a:gd name="connsiteY3" fmla="*/ 3405055 h 3405055"/>
                <a:gd name="connsiteX4" fmla="*/ 0 w 2472461"/>
                <a:gd name="connsiteY4" fmla="*/ 0 h 340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2461" h="3405055">
                  <a:moveTo>
                    <a:pt x="0" y="0"/>
                  </a:moveTo>
                  <a:lnTo>
                    <a:pt x="2472461" y="0"/>
                  </a:lnTo>
                  <a:lnTo>
                    <a:pt x="2472461" y="3405055"/>
                  </a:lnTo>
                  <a:lnTo>
                    <a:pt x="0" y="340505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  <a:t>Koszty podróży</a:t>
              </a:r>
              <a:br>
                <a:rPr lang="pl-PL" sz="18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</a:br>
              <a:r>
                <a:rPr lang="pl-PL" sz="18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  <a:t> i zakwaterowania uczestników wydarzenia zorganizowanego w ramach projektu, jeżeli uczestnicy nie przyczyniają się do osiągnięcia rezultatów projektu</a:t>
              </a:r>
              <a:endParaRPr lang="en-US" sz="2200" kern="1200" noProof="0" dirty="0">
                <a:solidFill>
                  <a:schemeClr val="tx1"/>
                </a:solidFill>
                <a:latin typeface="Ope nsans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BB5C31-E306-46C1-B4ED-0F7D9F285013}"/>
                </a:ext>
              </a:extLst>
            </p:cNvPr>
            <p:cNvSpPr/>
            <p:nvPr/>
          </p:nvSpPr>
          <p:spPr>
            <a:xfrm>
              <a:off x="6150492" y="2621885"/>
              <a:ext cx="2472461" cy="3405056"/>
            </a:xfrm>
            <a:custGeom>
              <a:avLst/>
              <a:gdLst>
                <a:gd name="connsiteX0" fmla="*/ 0 w 2472461"/>
                <a:gd name="connsiteY0" fmla="*/ 0 h 3405055"/>
                <a:gd name="connsiteX1" fmla="*/ 2472461 w 2472461"/>
                <a:gd name="connsiteY1" fmla="*/ 0 h 3405055"/>
                <a:gd name="connsiteX2" fmla="*/ 2472461 w 2472461"/>
                <a:gd name="connsiteY2" fmla="*/ 3405055 h 3405055"/>
                <a:gd name="connsiteX3" fmla="*/ 0 w 2472461"/>
                <a:gd name="connsiteY3" fmla="*/ 3405055 h 3405055"/>
                <a:gd name="connsiteX4" fmla="*/ 0 w 2472461"/>
                <a:gd name="connsiteY4" fmla="*/ 0 h 340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2461" h="3405055">
                  <a:moveTo>
                    <a:pt x="0" y="0"/>
                  </a:moveTo>
                  <a:lnTo>
                    <a:pt x="2472461" y="0"/>
                  </a:lnTo>
                  <a:lnTo>
                    <a:pt x="2472461" y="3405055"/>
                  </a:lnTo>
                  <a:lnTo>
                    <a:pt x="0" y="340505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  <a:t>Koszty diet dziennych</a:t>
              </a:r>
              <a:br>
                <a:rPr lang="pl-PL" sz="18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</a:br>
              <a:r>
                <a:rPr lang="pl-PL" sz="1800" kern="1200" noProof="0" dirty="0">
                  <a:solidFill>
                    <a:schemeClr val="tx1"/>
                  </a:solidFill>
                  <a:latin typeface="Ope nsans"/>
                  <a:ea typeface="+mn-ea"/>
                  <a:cs typeface="+mn-cs"/>
                </a:rPr>
                <a:t> i zakwaterowania jeżeli są wyższe niż stawki przewidziane w prawie krajowym</a:t>
              </a:r>
              <a:endParaRPr lang="en-US" sz="2200" kern="1200" noProof="0" dirty="0">
                <a:solidFill>
                  <a:schemeClr val="tx1"/>
                </a:solidFill>
                <a:latin typeface="Ope nsans"/>
                <a:ea typeface="+mn-ea"/>
                <a:cs typeface="+mn-cs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Koszty podróży i zakwaterowania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C961A1-108F-4EA6-B0BC-B940357E70DE}"/>
              </a:ext>
            </a:extLst>
          </p:cNvPr>
          <p:cNvSpPr/>
          <p:nvPr/>
        </p:nvSpPr>
        <p:spPr>
          <a:xfrm>
            <a:off x="1631766" y="1844826"/>
            <a:ext cx="2845986" cy="7770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45986" y="0"/>
                </a:moveTo>
                <a:lnTo>
                  <a:pt x="2845986" y="563452"/>
                </a:lnTo>
                <a:lnTo>
                  <a:pt x="0" y="563452"/>
                </a:lnTo>
                <a:lnTo>
                  <a:pt x="0" y="77705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9415A0-457C-40E1-8829-4D249D4971C9}"/>
              </a:ext>
            </a:extLst>
          </p:cNvPr>
          <p:cNvSpPr/>
          <p:nvPr/>
        </p:nvSpPr>
        <p:spPr>
          <a:xfrm>
            <a:off x="4477752" y="1844826"/>
            <a:ext cx="2906269" cy="7920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3452"/>
                </a:lnTo>
                <a:lnTo>
                  <a:pt x="2908970" y="563452"/>
                </a:lnTo>
                <a:lnTo>
                  <a:pt x="2908970" y="77705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1DC19D-B82D-4011-AD83-3E05E2801009}"/>
              </a:ext>
            </a:extLst>
          </p:cNvPr>
          <p:cNvCxnSpPr>
            <a:cxnSpLocks/>
          </p:cNvCxnSpPr>
          <p:nvPr/>
        </p:nvCxnSpPr>
        <p:spPr>
          <a:xfrm flipH="1">
            <a:off x="4475052" y="1836814"/>
            <a:ext cx="1350" cy="7770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30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79200"/>
              </p:ext>
            </p:extLst>
          </p:nvPr>
        </p:nvGraphicFramePr>
        <p:xfrm>
          <a:off x="323528" y="1196752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Koszty ekspertyz i usług zewnętrznych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351579"/>
              </p:ext>
            </p:extLst>
          </p:nvPr>
        </p:nvGraphicFramePr>
        <p:xfrm>
          <a:off x="711200" y="1307901"/>
          <a:ext cx="77470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Koszty ekspertyz i usług zewnętrznych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8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Koszty ekspertyz i usług zewnętrznych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401070"/>
              </p:ext>
            </p:extLst>
          </p:nvPr>
        </p:nvGraphicFramePr>
        <p:xfrm>
          <a:off x="179512" y="1196752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79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583519"/>
              </p:ext>
            </p:extLst>
          </p:nvPr>
        </p:nvGraphicFramePr>
        <p:xfrm>
          <a:off x="179512" y="1196752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Koszty ekspertyz i usług zewnętrznych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0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228397"/>
            <a:ext cx="809248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Ope nsans"/>
              </a:rPr>
              <a:t>Pakiet dokumentów wymaganych podczas składania aplikacji </a:t>
            </a:r>
            <a:br>
              <a:rPr lang="pl-PL" sz="2000" dirty="0">
                <a:latin typeface="Ope nsans"/>
              </a:rPr>
            </a:br>
            <a:r>
              <a:rPr lang="pl-PL" sz="2000" dirty="0">
                <a:latin typeface="Ope nsans"/>
              </a:rPr>
              <a:t>oraz dodatkowe informacje o Programie dostępne są na stronie  </a:t>
            </a:r>
            <a:r>
              <a:rPr lang="en-GB" sz="2000" dirty="0">
                <a:solidFill>
                  <a:srgbClr val="203B90"/>
                </a:solidFill>
                <a:latin typeface="Ope nsans"/>
                <a:hlinkClick r:id="rId2"/>
              </a:rPr>
              <a:t>www.lietuva-polska.eu</a:t>
            </a:r>
            <a:r>
              <a:rPr lang="lt-LT" sz="2000" dirty="0">
                <a:solidFill>
                  <a:srgbClr val="203B90"/>
                </a:solidFill>
                <a:latin typeface="Ope nsans"/>
              </a:rPr>
              <a:t> </a:t>
            </a:r>
            <a:r>
              <a:rPr lang="en-GB" sz="2000" dirty="0">
                <a:solidFill>
                  <a:srgbClr val="203B90"/>
                </a:solidFill>
                <a:latin typeface="Ope nsans"/>
              </a:rPr>
              <a:t> </a:t>
            </a:r>
            <a:endParaRPr lang="lt-LT" sz="2000" dirty="0">
              <a:solidFill>
                <a:srgbClr val="203B90"/>
              </a:solidFill>
              <a:latin typeface="Ope nsans"/>
            </a:endParaRPr>
          </a:p>
          <a:p>
            <a:pPr algn="ctr"/>
            <a:r>
              <a:rPr lang="pl-PL" sz="2000" dirty="0">
                <a:latin typeface="Ope nsans"/>
              </a:rPr>
              <a:t>w sekcji </a:t>
            </a:r>
            <a:r>
              <a:rPr lang="en-GB" sz="2000" dirty="0">
                <a:latin typeface="Ope nsans"/>
              </a:rPr>
              <a:t>“</a:t>
            </a:r>
            <a:r>
              <a:rPr lang="pl-PL" sz="2000" dirty="0">
                <a:latin typeface="Ope nsans"/>
              </a:rPr>
              <a:t>Aplikowanie</a:t>
            </a:r>
            <a:r>
              <a:rPr lang="en-GB" sz="2000" dirty="0">
                <a:latin typeface="Ope nsans"/>
              </a:rPr>
              <a:t>”</a:t>
            </a:r>
            <a:r>
              <a:rPr lang="pl-PL" sz="2000" dirty="0">
                <a:latin typeface="Ope nsans"/>
              </a:rPr>
              <a:t> -&gt; piąty nabór wniosków</a:t>
            </a:r>
            <a:endParaRPr lang="lt-LT" sz="2000" dirty="0">
              <a:latin typeface="Ope nsans"/>
            </a:endParaRPr>
          </a:p>
          <a:p>
            <a:pPr algn="ctr"/>
            <a:endParaRPr lang="en-US" sz="2000" dirty="0">
              <a:latin typeface="Ope nsans"/>
            </a:endParaRPr>
          </a:p>
          <a:p>
            <a:pPr algn="ctr"/>
            <a:endParaRPr lang="en-US" sz="2000" dirty="0">
              <a:latin typeface="Ope nsans"/>
            </a:endParaRPr>
          </a:p>
          <a:p>
            <a:pPr algn="ctr"/>
            <a:endParaRPr lang="en-US" sz="2000" dirty="0">
              <a:latin typeface="Ope nsans"/>
            </a:endParaRPr>
          </a:p>
          <a:p>
            <a:pPr algn="ctr"/>
            <a:endParaRPr lang="en-US" sz="2000" dirty="0">
              <a:latin typeface="Ope nsans"/>
            </a:endParaRPr>
          </a:p>
          <a:p>
            <a:pPr algn="ctr"/>
            <a:endParaRPr lang="en-US" sz="2000" dirty="0">
              <a:latin typeface="Ope nsans"/>
            </a:endParaRPr>
          </a:p>
          <a:p>
            <a:pPr algn="ctr"/>
            <a:endParaRPr lang="en-US" sz="2000" dirty="0">
              <a:latin typeface="Ope nsans"/>
            </a:endParaRPr>
          </a:p>
          <a:p>
            <a:pPr algn="ctr"/>
            <a:endParaRPr lang="en-US" sz="2000" dirty="0">
              <a:latin typeface="Ope nsans"/>
            </a:endParaRPr>
          </a:p>
          <a:p>
            <a:pPr algn="ctr"/>
            <a:endParaRPr lang="en-US" sz="2000" dirty="0">
              <a:latin typeface="Ope nsans"/>
            </a:endParaRPr>
          </a:p>
          <a:p>
            <a:pPr algn="ctr"/>
            <a:endParaRPr lang="pl-PL" sz="800" dirty="0">
              <a:latin typeface="Ope nsans"/>
            </a:endParaRPr>
          </a:p>
          <a:p>
            <a:pPr algn="ctr"/>
            <a:endParaRPr lang="pl-PL" sz="800" dirty="0">
              <a:latin typeface="Ope nsans"/>
            </a:endParaRPr>
          </a:p>
          <a:p>
            <a:pPr algn="ctr"/>
            <a:endParaRPr lang="pl-PL" sz="800" dirty="0">
              <a:latin typeface="Ope nsans"/>
            </a:endParaRPr>
          </a:p>
          <a:p>
            <a:pPr algn="ctr"/>
            <a:r>
              <a:rPr lang="pl-PL" sz="2000" dirty="0">
                <a:latin typeface="Ope nsans"/>
              </a:rPr>
              <a:t>Wszelkie informacje dotyczące kwalifikowalności kosztów i działań </a:t>
            </a:r>
            <a:br>
              <a:rPr lang="pl-PL" sz="2000" dirty="0">
                <a:latin typeface="Ope nsans"/>
              </a:rPr>
            </a:br>
            <a:r>
              <a:rPr lang="pl-PL" sz="2000" dirty="0">
                <a:latin typeface="Ope nsans"/>
              </a:rPr>
              <a:t>w ramach realizowanych projektów można znaleźć</a:t>
            </a:r>
            <a:br>
              <a:rPr lang="pl-PL" sz="2000" dirty="0">
                <a:latin typeface="Ope nsans"/>
              </a:rPr>
            </a:br>
            <a:r>
              <a:rPr lang="pl-PL" sz="2000" dirty="0">
                <a:latin typeface="Ope nsans"/>
              </a:rPr>
              <a:t> w </a:t>
            </a:r>
            <a:r>
              <a:rPr lang="pl-PL" sz="2000" b="1" dirty="0">
                <a:latin typeface="Ope nsans"/>
              </a:rPr>
              <a:t>Podręczniku Programu dla 5 naboru wniosków </a:t>
            </a:r>
            <a:br>
              <a:rPr lang="pl-PL" sz="2000" dirty="0">
                <a:latin typeface="Ope nsans"/>
              </a:rPr>
            </a:br>
            <a:r>
              <a:rPr lang="pl-PL" sz="2000" dirty="0">
                <a:latin typeface="Ope nsans"/>
              </a:rPr>
              <a:t>oraz w odpowiednich załącznikach do tego dokumentu.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AC88A3C-E663-4B40-9FE6-E16D16379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715000" cy="685800"/>
          </a:xfrm>
        </p:spPr>
        <p:txBody>
          <a:bodyPr/>
          <a:lstStyle/>
          <a:p>
            <a:r>
              <a:rPr lang="pl-PL" dirty="0"/>
              <a:t>Podstawowe informacje o Programie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D70D0B-F0D3-4A18-A577-53887FED92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1" b="36108"/>
          <a:stretch/>
        </p:blipFill>
        <p:spPr>
          <a:xfrm>
            <a:off x="1119133" y="2852936"/>
            <a:ext cx="7317363" cy="24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84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034341"/>
              </p:ext>
            </p:extLst>
          </p:nvPr>
        </p:nvGraphicFramePr>
        <p:xfrm>
          <a:off x="395536" y="1340768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Wydatki na wyposażenie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7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697809"/>
              </p:ext>
            </p:extLst>
          </p:nvPr>
        </p:nvGraphicFramePr>
        <p:xfrm>
          <a:off x="395536" y="1340768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Wydatki na wyposażenie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7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Wydatki na wyposażenie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817471"/>
              </p:ext>
            </p:extLst>
          </p:nvPr>
        </p:nvGraphicFramePr>
        <p:xfrm>
          <a:off x="251520" y="119675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81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038845"/>
              </p:ext>
            </p:extLst>
          </p:nvPr>
        </p:nvGraphicFramePr>
        <p:xfrm>
          <a:off x="323528" y="1124744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Wydatki na wyposażenie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19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6926627"/>
              </p:ext>
            </p:extLst>
          </p:nvPr>
        </p:nvGraphicFramePr>
        <p:xfrm>
          <a:off x="323528" y="1628800"/>
          <a:ext cx="8134672" cy="502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715000" cy="685800"/>
          </a:xfrm>
        </p:spPr>
        <p:txBody>
          <a:bodyPr>
            <a:normAutofit/>
          </a:bodyPr>
          <a:lstStyle/>
          <a:p>
            <a:r>
              <a:rPr lang="pl-PL" dirty="0"/>
              <a:t>Infrastruktura i roboty budowlane</a:t>
            </a:r>
            <a:endParaRPr lang="en-US" dirty="0"/>
          </a:p>
        </p:txBody>
      </p:sp>
      <p:grpSp>
        <p:nvGrpSpPr>
          <p:cNvPr id="5" name="Grupa 4"/>
          <p:cNvGrpSpPr/>
          <p:nvPr/>
        </p:nvGrpSpPr>
        <p:grpSpPr>
          <a:xfrm>
            <a:off x="323528" y="1133872"/>
            <a:ext cx="8134672" cy="504056"/>
            <a:chOff x="0" y="36066"/>
            <a:chExt cx="7560840" cy="1152000"/>
          </a:xfrm>
        </p:grpSpPr>
        <p:sp>
          <p:nvSpPr>
            <p:cNvPr id="6" name="Prostokąt 5"/>
            <p:cNvSpPr/>
            <p:nvPr/>
          </p:nvSpPr>
          <p:spPr>
            <a:xfrm>
              <a:off x="0" y="36066"/>
              <a:ext cx="7560840" cy="11520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pole tekstowe 7"/>
            <p:cNvSpPr txBox="1"/>
            <p:nvPr/>
          </p:nvSpPr>
          <p:spPr>
            <a:xfrm>
              <a:off x="0" y="36066"/>
              <a:ext cx="7560840" cy="11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dirty="0">
                  <a:latin typeface="Ope nsans"/>
                </a:rPr>
                <a:t>Ważne!</a:t>
              </a:r>
              <a:endParaRPr lang="en-US" sz="2400" kern="1200" noProof="0" dirty="0">
                <a:latin typeface="Ope n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196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2506349"/>
              </p:ext>
            </p:extLst>
          </p:nvPr>
        </p:nvGraphicFramePr>
        <p:xfrm>
          <a:off x="827584" y="1556792"/>
          <a:ext cx="756084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715000" cy="685800"/>
          </a:xfrm>
        </p:spPr>
        <p:txBody>
          <a:bodyPr>
            <a:normAutofit/>
          </a:bodyPr>
          <a:lstStyle/>
          <a:p>
            <a:r>
              <a:rPr lang="pl-PL" dirty="0"/>
              <a:t>Infrastruktura i roboty budowlane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9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8631062"/>
              </p:ext>
            </p:extLst>
          </p:nvPr>
        </p:nvGraphicFramePr>
        <p:xfrm>
          <a:off x="755576" y="1124744"/>
          <a:ext cx="77048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5"/>
          <p:cNvSpPr txBox="1">
            <a:spLocks/>
          </p:cNvSpPr>
          <p:nvPr/>
        </p:nvSpPr>
        <p:spPr>
          <a:xfrm>
            <a:off x="2743200" y="45720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Infrastruktura i roboty budowlane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29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619802"/>
              </p:ext>
            </p:extLst>
          </p:nvPr>
        </p:nvGraphicFramePr>
        <p:xfrm>
          <a:off x="711200" y="1600200"/>
          <a:ext cx="7747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5"/>
          <p:cNvSpPr txBox="1">
            <a:spLocks/>
          </p:cNvSpPr>
          <p:nvPr/>
        </p:nvSpPr>
        <p:spPr>
          <a:xfrm>
            <a:off x="2743200" y="45720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Infrastruktura</a:t>
            </a:r>
            <a:r>
              <a:rPr kumimoji="0" lang="pl-PL" sz="2400" b="1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i roboty budowlane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690738"/>
              </p:ext>
            </p:extLst>
          </p:nvPr>
        </p:nvGraphicFramePr>
        <p:xfrm>
          <a:off x="539552" y="1412776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715000" cy="685800"/>
          </a:xfrm>
        </p:spPr>
        <p:txBody>
          <a:bodyPr>
            <a:normAutofit/>
          </a:bodyPr>
          <a:lstStyle/>
          <a:p>
            <a:r>
              <a:rPr lang="pl-PL" dirty="0"/>
              <a:t>Infrastruktura i roboty budowlane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097779"/>
              </p:ext>
            </p:extLst>
          </p:nvPr>
        </p:nvGraphicFramePr>
        <p:xfrm>
          <a:off x="323528" y="1268760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Koszty przygotowawcze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7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Wsparcie finansowe</a:t>
            </a:r>
            <a:endParaRPr lang="en-US" dirty="0"/>
          </a:p>
        </p:txBody>
      </p:sp>
      <p:graphicFrame>
        <p:nvGraphicFramePr>
          <p:cNvPr id="5" name="Symbol zastępczy zawartości 1">
            <a:extLst>
              <a:ext uri="{FF2B5EF4-FFF2-40B4-BE49-F238E27FC236}">
                <a16:creationId xmlns:a16="http://schemas.microsoft.com/office/drawing/2014/main" id="{3EBCEB5E-098C-43D2-B3F7-B729863E4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310272"/>
              </p:ext>
            </p:extLst>
          </p:nvPr>
        </p:nvGraphicFramePr>
        <p:xfrm>
          <a:off x="711200" y="1600200"/>
          <a:ext cx="7747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8522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054253"/>
              </p:ext>
            </p:extLst>
          </p:nvPr>
        </p:nvGraphicFramePr>
        <p:xfrm>
          <a:off x="179512" y="1124744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Wydatki niekwalifikowalne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03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7300" y="1484784"/>
            <a:ext cx="662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Ope nsans"/>
              </a:rPr>
              <a:t>Pakiet aplikanta oraz więcej materiałów szkoleniowych dostępnych jest na stronie </a:t>
            </a:r>
            <a:r>
              <a:rPr lang="pl-PL" sz="2000" dirty="0">
                <a:latin typeface="Ope nsans"/>
                <a:hlinkClick r:id="rId2"/>
              </a:rPr>
              <a:t>www.lietuva-polska.eu</a:t>
            </a:r>
            <a:r>
              <a:rPr lang="pl-PL" sz="2000" dirty="0">
                <a:latin typeface="Ope nsans"/>
              </a:rPr>
              <a:t> </a:t>
            </a:r>
          </a:p>
          <a:p>
            <a:pPr algn="ctr"/>
            <a:r>
              <a:rPr lang="pl-PL" sz="2000" dirty="0">
                <a:latin typeface="Ope nsans"/>
              </a:rPr>
              <a:t>w zakładce „Aplikowanie”</a:t>
            </a:r>
            <a:endParaRPr lang="lt-LT" sz="2000" dirty="0">
              <a:latin typeface="Ope nsans"/>
            </a:endParaRPr>
          </a:p>
          <a:p>
            <a:pPr algn="ctr"/>
            <a:endParaRPr lang="lt-LT" sz="2000" dirty="0">
              <a:latin typeface="Ope nsans"/>
            </a:endParaRPr>
          </a:p>
          <a:p>
            <a:pPr algn="ctr"/>
            <a:r>
              <a:rPr lang="pl-PL" sz="2000" dirty="0">
                <a:latin typeface="Ope nsans"/>
              </a:rPr>
              <a:t>Więcej informacji dostępnych jest również w </a:t>
            </a:r>
            <a:br>
              <a:rPr lang="pl-PL" sz="2000" dirty="0">
                <a:latin typeface="Ope nsans"/>
              </a:rPr>
            </a:br>
            <a:r>
              <a:rPr lang="pl-PL" sz="2000" dirty="0">
                <a:latin typeface="Ope nsans"/>
              </a:rPr>
              <a:t>Podręczniku Programu dla piątego naboru wniosków oraz </a:t>
            </a:r>
            <a:br>
              <a:rPr lang="pl-PL" sz="2000" dirty="0">
                <a:latin typeface="Ope nsans"/>
              </a:rPr>
            </a:br>
            <a:r>
              <a:rPr lang="pl-PL" sz="2000" dirty="0">
                <a:latin typeface="Ope nsans"/>
              </a:rPr>
              <a:t>w odpowiednich załącznikach do tego dokumentu</a:t>
            </a:r>
            <a:endParaRPr lang="lt-LT" sz="2000" dirty="0">
              <a:latin typeface="Ope nsans"/>
            </a:endParaRPr>
          </a:p>
          <a:p>
            <a:pPr algn="ctr"/>
            <a:endParaRPr lang="lt-LT" sz="2000" dirty="0">
              <a:latin typeface="Ope nsans"/>
            </a:endParaRPr>
          </a:p>
          <a:p>
            <a:pPr algn="ctr"/>
            <a:r>
              <a:rPr lang="pl-PL" sz="2000" dirty="0">
                <a:latin typeface="Ope nsans"/>
              </a:rPr>
              <a:t>Elektroniczna wersja wniosku aplikacyjnego który należy wypełnić powinna być pobrana.</a:t>
            </a:r>
            <a:endParaRPr lang="en-GB" sz="2000" dirty="0">
              <a:latin typeface="Ope nsan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AC88A3C-E663-4B40-9FE6-E16D16379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715000" cy="685800"/>
          </a:xfrm>
        </p:spPr>
        <p:txBody>
          <a:bodyPr/>
          <a:lstStyle/>
          <a:p>
            <a:r>
              <a:rPr lang="pl-PL" dirty="0"/>
              <a:t>Więcej informacji o piątym naborze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2B5260-0349-460B-BB5E-2061453800BB}"/>
              </a:ext>
            </a:extLst>
          </p:cNvPr>
          <p:cNvSpPr/>
          <p:nvPr/>
        </p:nvSpPr>
        <p:spPr>
          <a:xfrm>
            <a:off x="838200" y="48768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Ope nsans"/>
              </a:rPr>
              <a:t>Adres do składania podpisanych i zeskanowanych wniosków aplikacyjnych:</a:t>
            </a:r>
          </a:p>
          <a:p>
            <a:pPr algn="ctr"/>
            <a:endParaRPr lang="lt-LT" sz="2000" dirty="0">
              <a:latin typeface="Ope nsans"/>
            </a:endParaRPr>
          </a:p>
          <a:p>
            <a:pPr algn="ctr"/>
            <a:r>
              <a:rPr lang="en-GB" sz="2000" b="1" dirty="0">
                <a:solidFill>
                  <a:srgbClr val="FFC000"/>
                </a:solidFill>
                <a:hlinkClick r:id="rId3"/>
              </a:rPr>
              <a:t>application@lietuva-polska.eu</a:t>
            </a:r>
            <a:endParaRPr lang="pl-PL" sz="2000" b="1" dirty="0">
              <a:solidFill>
                <a:srgbClr val="FFC000"/>
              </a:solidFill>
            </a:endParaRPr>
          </a:p>
          <a:p>
            <a:pPr algn="ctr"/>
            <a:endParaRPr lang="lt-LT" sz="2000" dirty="0">
              <a:latin typeface="Ope nsans"/>
            </a:endParaRPr>
          </a:p>
          <a:p>
            <a:pPr algn="ctr"/>
            <a:endParaRPr lang="en-GB" sz="2000" dirty="0">
              <a:latin typeface="Ope nsans"/>
            </a:endParaRPr>
          </a:p>
        </p:txBody>
      </p:sp>
    </p:spTree>
    <p:extLst>
      <p:ext uri="{BB962C8B-B14F-4D97-AF65-F5344CB8AC3E}">
        <p14:creationId xmlns:p14="http://schemas.microsoft.com/office/powerpoint/2010/main" val="46673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990109"/>
              </p:ext>
            </p:extLst>
          </p:nvPr>
        </p:nvGraphicFramePr>
        <p:xfrm>
          <a:off x="395536" y="1340768"/>
          <a:ext cx="82809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Rady i wskazówki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9552" y="1196752"/>
            <a:ext cx="8604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0" kern="1200">
                <a:solidFill>
                  <a:schemeClr val="tx1"/>
                </a:solidFill>
                <a:latin typeface="Ope nsans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 n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 n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Ope n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Ope n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l-PL" dirty="0"/>
              <a:t>  Rozpocznij przygotowanie budżetu projektu już na początkowym etapie planowania projektu.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pl-PL" dirty="0"/>
              <a:t>  Oceń swoje możliwości finansowe.</a:t>
            </a:r>
            <a:endParaRPr lang="lt-LT" dirty="0"/>
          </a:p>
          <a:p>
            <a:pPr>
              <a:buFont typeface="Wingdings" pitchFamily="2" charset="2"/>
              <a:buChar char="Ø"/>
            </a:pPr>
            <a:r>
              <a:rPr lang="pl-PL" i="1" dirty="0"/>
              <a:t>  Zalecamy założenie oddzielnego konta bankowego w walucie EUR na potrzeby projektu</a:t>
            </a:r>
            <a:endParaRPr lang="en-US" i="1" dirty="0"/>
          </a:p>
          <a:p>
            <a:pPr>
              <a:buFont typeface="Wingdings" pitchFamily="2" charset="2"/>
              <a:buChar char="Ø"/>
            </a:pP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7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181312"/>
              </p:ext>
            </p:extLst>
          </p:nvPr>
        </p:nvGraphicFramePr>
        <p:xfrm>
          <a:off x="711200" y="1196752"/>
          <a:ext cx="77470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Wydatki kwalifikowalne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3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317042"/>
              </p:ext>
            </p:extLst>
          </p:nvPr>
        </p:nvGraphicFramePr>
        <p:xfrm>
          <a:off x="335931" y="1235330"/>
          <a:ext cx="589225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Ope nsans"/>
              </a:rPr>
              <a:t>Kategorie budżetowe</a:t>
            </a:r>
            <a:endParaRPr lang="en-US" dirty="0">
              <a:latin typeface="Ope nsans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6247235" y="1333931"/>
            <a:ext cx="576064" cy="4328759"/>
            <a:chOff x="6732240" y="1692530"/>
            <a:chExt cx="576064" cy="4328759"/>
          </a:xfrm>
        </p:grpSpPr>
        <p:sp>
          <p:nvSpPr>
            <p:cNvPr id="3" name="Nawias klamrowy zamykający 2"/>
            <p:cNvSpPr/>
            <p:nvPr/>
          </p:nvSpPr>
          <p:spPr>
            <a:xfrm>
              <a:off x="6732240" y="1692530"/>
              <a:ext cx="576064" cy="3052936"/>
            </a:xfrm>
            <a:prstGeom prst="rightBrace">
              <a:avLst/>
            </a:prstGeom>
            <a:noFill/>
            <a:ln w="63500">
              <a:solidFill>
                <a:schemeClr val="accent1">
                  <a:shade val="95000"/>
                  <a:satMod val="105000"/>
                </a:schemeClr>
              </a:solidFill>
              <a:headEnd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" name="Nawias klamrowy zamykający 7"/>
            <p:cNvSpPr/>
            <p:nvPr/>
          </p:nvSpPr>
          <p:spPr>
            <a:xfrm>
              <a:off x="6732240" y="4837796"/>
              <a:ext cx="576064" cy="1183493"/>
            </a:xfrm>
            <a:prstGeom prst="rightBrace">
              <a:avLst/>
            </a:prstGeom>
            <a:noFill/>
            <a:ln w="63500">
              <a:solidFill>
                <a:schemeClr val="accent1">
                  <a:shade val="95000"/>
                  <a:satMod val="105000"/>
                </a:schemeClr>
              </a:solidFill>
              <a:headEnd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6588224" y="2103924"/>
            <a:ext cx="2585363" cy="3259406"/>
            <a:chOff x="6647829" y="2561124"/>
            <a:chExt cx="2585363" cy="3259406"/>
          </a:xfrm>
        </p:grpSpPr>
        <p:sp>
          <p:nvSpPr>
            <p:cNvPr id="4" name="pole tekstowe 3"/>
            <p:cNvSpPr txBox="1"/>
            <p:nvPr/>
          </p:nvSpPr>
          <p:spPr>
            <a:xfrm>
              <a:off x="6647829" y="2561124"/>
              <a:ext cx="24424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latin typeface="Ope nsans"/>
                </a:rPr>
                <a:t>Rozporządzenie</a:t>
              </a:r>
            </a:p>
            <a:p>
              <a:pPr algn="ctr"/>
              <a:r>
                <a:rPr lang="pl-PL" sz="1600" dirty="0">
                  <a:latin typeface="Ope nsans"/>
                </a:rPr>
                <a:t>delegowane Komisji (UE)</a:t>
              </a:r>
            </a:p>
            <a:p>
              <a:pPr algn="ctr"/>
              <a:r>
                <a:rPr lang="pl-PL" sz="1600" dirty="0">
                  <a:latin typeface="Ope nsans"/>
                </a:rPr>
                <a:t>dot. zasad kwalifikowalności dla EWT</a:t>
              </a:r>
            </a:p>
            <a:p>
              <a:pPr algn="ctr"/>
              <a:r>
                <a:rPr lang="pl-PL" sz="2400" dirty="0">
                  <a:latin typeface="Ope nsans"/>
                </a:rPr>
                <a:t> </a:t>
              </a:r>
              <a:endParaRPr lang="en-US" sz="2400" dirty="0">
                <a:latin typeface="Ope nsans"/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6821432" y="5235755"/>
              <a:ext cx="2411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latin typeface="Ope nsans"/>
                </a:rPr>
                <a:t>Kategorie budżetowe utworzone dla Programu</a:t>
              </a:r>
              <a:endParaRPr lang="en-US" sz="1600" dirty="0">
                <a:latin typeface="Ope n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6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338314"/>
              </p:ext>
            </p:extLst>
          </p:nvPr>
        </p:nvGraphicFramePr>
        <p:xfrm>
          <a:off x="251520" y="1143000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99792" y="457200"/>
            <a:ext cx="4608512" cy="685800"/>
          </a:xfrm>
        </p:spPr>
        <p:txBody>
          <a:bodyPr/>
          <a:lstStyle/>
          <a:p>
            <a:pPr algn="ctr"/>
            <a:r>
              <a:rPr lang="pl-PL" dirty="0"/>
              <a:t>Koszty personelu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0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596752"/>
              </p:ext>
            </p:extLst>
          </p:nvPr>
        </p:nvGraphicFramePr>
        <p:xfrm>
          <a:off x="251520" y="1340768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4853136" cy="6858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Koszty personelu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295737"/>
              </p:ext>
            </p:extLst>
          </p:nvPr>
        </p:nvGraphicFramePr>
        <p:xfrm>
          <a:off x="395536" y="1340768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77326" y="404664"/>
            <a:ext cx="6400800" cy="6858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Wydatki biurowe i administracyjne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5589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reg EN program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Eligibility_of_expenditures</Template>
  <TotalTime>4167</TotalTime>
  <Words>2207</Words>
  <Application>Microsoft Office PowerPoint</Application>
  <PresentationFormat>On-screen Show (4:3)</PresentationFormat>
  <Paragraphs>252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Ope nsans</vt:lpstr>
      <vt:lpstr>Open Sans</vt:lpstr>
      <vt:lpstr>Opens ans</vt:lpstr>
      <vt:lpstr>Wingdings</vt:lpstr>
      <vt:lpstr>Interreg EN programme template</vt:lpstr>
      <vt:lpstr>Kwalifikowalność wydatków</vt:lpstr>
      <vt:lpstr>Podstawowe informacje o Programie</vt:lpstr>
      <vt:lpstr>Wsparcie finansowe</vt:lpstr>
      <vt:lpstr>Rady i wskazówki</vt:lpstr>
      <vt:lpstr>Wydatki kwalifikowalne</vt:lpstr>
      <vt:lpstr>Kategorie budżetowe</vt:lpstr>
      <vt:lpstr>Koszty personelu</vt:lpstr>
      <vt:lpstr>Koszty personelu</vt:lpstr>
      <vt:lpstr>Wydatki biurowe i administracyjne</vt:lpstr>
      <vt:lpstr>Wydatki biurowe i administracyjne</vt:lpstr>
      <vt:lpstr>Wydatki biurowe i administracyjne</vt:lpstr>
      <vt:lpstr>Wydatki biurowe i administracyjne</vt:lpstr>
      <vt:lpstr>Koszty podróży i zakwaterowania</vt:lpstr>
      <vt:lpstr>Koszty podróży i zakwaterowania</vt:lpstr>
      <vt:lpstr>Koszty podróży i zakwaterowania</vt:lpstr>
      <vt:lpstr>Koszty ekspertyz i usług zewnętrznych</vt:lpstr>
      <vt:lpstr>Koszty ekspertyz i usług zewnętrznych</vt:lpstr>
      <vt:lpstr>Koszty ekspertyz i usług zewnętrznych</vt:lpstr>
      <vt:lpstr>Koszty ekspertyz i usług zewnętrznych</vt:lpstr>
      <vt:lpstr>Wydatki na wyposażenie</vt:lpstr>
      <vt:lpstr>Wydatki na wyposażenie</vt:lpstr>
      <vt:lpstr>Wydatki na wyposażenie</vt:lpstr>
      <vt:lpstr>Wydatki na wyposażenie</vt:lpstr>
      <vt:lpstr>Infrastruktura i roboty budowlane</vt:lpstr>
      <vt:lpstr>Infrastruktura i roboty budowlane</vt:lpstr>
      <vt:lpstr>PowerPoint Presentation</vt:lpstr>
      <vt:lpstr>PowerPoint Presentation</vt:lpstr>
      <vt:lpstr>Infrastruktura i roboty budowlane</vt:lpstr>
      <vt:lpstr>Koszty przygotowawcze</vt:lpstr>
      <vt:lpstr>Wydatki niekwalifikowalne</vt:lpstr>
      <vt:lpstr>Więcej informacji o piątym naborze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Eligibility of expenditures</dc:title>
  <dc:creator>Mat Rop</dc:creator>
  <cp:lastModifiedBy>Wanda</cp:lastModifiedBy>
  <cp:revision>356</cp:revision>
  <dcterms:created xsi:type="dcterms:W3CDTF">2016-04-06T12:24:07Z</dcterms:created>
  <dcterms:modified xsi:type="dcterms:W3CDTF">2020-05-20T13:10:27Z</dcterms:modified>
</cp:coreProperties>
</file>